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rts/chart5.xml" ContentType="application/vnd.openxmlformats-officedocument.drawingml.chart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99" r:id="rId2"/>
    <p:sldId id="260" r:id="rId3"/>
    <p:sldId id="268" r:id="rId4"/>
    <p:sldId id="261" r:id="rId5"/>
    <p:sldId id="272" r:id="rId6"/>
    <p:sldId id="273" r:id="rId7"/>
    <p:sldId id="274" r:id="rId8"/>
    <p:sldId id="275" r:id="rId9"/>
    <p:sldId id="276" r:id="rId10"/>
    <p:sldId id="277" r:id="rId11"/>
    <p:sldId id="262" r:id="rId12"/>
    <p:sldId id="279" r:id="rId13"/>
    <p:sldId id="280" r:id="rId14"/>
    <p:sldId id="281" r:id="rId15"/>
    <p:sldId id="282" r:id="rId16"/>
    <p:sldId id="283" r:id="rId17"/>
    <p:sldId id="284" r:id="rId18"/>
    <p:sldId id="263" r:id="rId19"/>
    <p:sldId id="285" r:id="rId20"/>
    <p:sldId id="286" r:id="rId21"/>
    <p:sldId id="287" r:id="rId22"/>
    <p:sldId id="288" r:id="rId23"/>
    <p:sldId id="289" r:id="rId24"/>
    <p:sldId id="290" r:id="rId25"/>
    <p:sldId id="264" r:id="rId26"/>
    <p:sldId id="292" r:id="rId27"/>
    <p:sldId id="291" r:id="rId28"/>
    <p:sldId id="293" r:id="rId29"/>
    <p:sldId id="294" r:id="rId30"/>
    <p:sldId id="295" r:id="rId31"/>
    <p:sldId id="296" r:id="rId32"/>
    <p:sldId id="297" r:id="rId33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53D"/>
    <a:srgbClr val="FFB850"/>
    <a:srgbClr val="01ACBE"/>
    <a:srgbClr val="F45058"/>
    <a:srgbClr val="01C8DD"/>
    <a:srgbClr val="7F7F7F"/>
    <a:srgbClr val="F83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691" y="48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23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9AA2-448C-B82E-2CC84D072A0C}"/>
              </c:ext>
            </c:extLst>
          </c:dPt>
          <c:dPt>
            <c:idx val="1"/>
            <c:bubble3D val="0"/>
            <c:spPr>
              <a:solidFill>
                <a:srgbClr val="01ACBE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9AA2-448C-B82E-2CC84D072A0C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A2-448C-B82E-2CC84D072A0C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A2-448C-B82E-2CC84D072A0C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A2-448C-B82E-2CC84D072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BCF-4B7F-B7B0-D52E08EAFADB}"/>
              </c:ext>
            </c:extLst>
          </c:dPt>
          <c:dPt>
            <c:idx val="1"/>
            <c:bubble3D val="0"/>
            <c:spPr>
              <a:solidFill>
                <a:srgbClr val="FFB850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7BCF-4B7F-B7B0-D52E08EAFADB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CF-4B7F-B7B0-D52E08EAFADB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BCF-4B7F-B7B0-D52E08EAFADB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BCF-4B7F-B7B0-D52E08EAF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0618-4663-BF9B-560310AFF454}"/>
              </c:ext>
            </c:extLst>
          </c:dPt>
          <c:dPt>
            <c:idx val="1"/>
            <c:bubble3D val="0"/>
            <c:spPr>
              <a:solidFill>
                <a:srgbClr val="F8353D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0618-4663-BF9B-560310AFF45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18-4663-BF9B-560310AFF45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18-4663-BF9B-560310AFF454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18-4663-BF9B-560310AFF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0EC-4826-A35F-56C78F1CBF5A}"/>
              </c:ext>
            </c:extLst>
          </c:dPt>
          <c:dPt>
            <c:idx val="1"/>
            <c:bubble3D val="0"/>
            <c:spPr>
              <a:solidFill>
                <a:srgbClr val="663A77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0EC-4826-A35F-56C78F1CBF5A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EC-4826-A35F-56C78F1CBF5A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EC-4826-A35F-56C78F1CBF5A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EC-4826-A35F-56C78F1CB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主题 1</c:v>
                </c:pt>
              </c:strCache>
            </c:strRef>
          </c:tx>
          <c:spPr>
            <a:ln w="28575" cap="rnd" cmpd="sng" algn="ctr">
              <a:solidFill>
                <a:srgbClr val="019BAB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2.50740409563458E-2"/>
                  <c:y val="-0.1047770426167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50-4C9D-A586-FCABA423575D}"/>
                </c:ext>
              </c:extLst>
            </c:dLbl>
            <c:dLbl>
              <c:idx val="1"/>
              <c:layout>
                <c:manualLayout>
                  <c:x val="-7.8920466846330806E-2"/>
                  <c:y val="-9.7030370026102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50-4C9D-A586-FCABA423575D}"/>
                </c:ext>
              </c:extLst>
            </c:dLbl>
            <c:dLbl>
              <c:idx val="2"/>
              <c:layout>
                <c:manualLayout>
                  <c:x val="-7.6166721547220595E-2"/>
                  <c:y val="-0.10696507917268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50-4C9D-A586-FCABA423575D}"/>
                </c:ext>
              </c:extLst>
            </c:dLbl>
            <c:dLbl>
              <c:idx val="3"/>
              <c:layout>
                <c:manualLayout>
                  <c:x val="-1.7662825697464302E-2"/>
                  <c:y val="4.35780107100022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50-4C9D-A586-FCABA4235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 MT Std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50-4C9D-A586-FCABA42357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主题 2</c:v>
                </c:pt>
              </c:strCache>
            </c:strRef>
          </c:tx>
          <c:spPr>
            <a:ln w="28575" cap="rnd" cmpd="sng" algn="ctr">
              <a:solidFill>
                <a:srgbClr val="E87071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9.4102387519158406E-2"/>
                  <c:y val="-0.110256578768725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50-4C9D-A586-FCABA423575D}"/>
                </c:ext>
              </c:extLst>
            </c:dLbl>
            <c:dLbl>
              <c:idx val="1"/>
              <c:layout>
                <c:manualLayout>
                  <c:x val="-2.9537287632567601E-2"/>
                  <c:y val="-7.69779594670162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50-4C9D-A586-FCABA423575D}"/>
                </c:ext>
              </c:extLst>
            </c:dLbl>
            <c:dLbl>
              <c:idx val="2"/>
              <c:layout>
                <c:manualLayout>
                  <c:x val="-5.98848798737159E-2"/>
                  <c:y val="7.6856358154824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50-4C9D-A586-FCABA423575D}"/>
                </c:ext>
              </c:extLst>
            </c:dLbl>
            <c:dLbl>
              <c:idx val="3"/>
              <c:layout>
                <c:manualLayout>
                  <c:x val="-1.2147400406132E-2"/>
                  <c:y val="3.35824258163128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50-4C9D-A586-FCABA4235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 MT Std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50-4C9D-A586-FCABA42357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主题 3</c:v>
                </c:pt>
              </c:strCache>
            </c:strRef>
          </c:tx>
          <c:spPr>
            <a:ln w="28575" cap="rnd" cmpd="sng" algn="ctr">
              <a:solidFill>
                <a:srgbClr val="FFB850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4.1949211031477703E-2"/>
                  <c:y val="4.0225856040001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50-4C9D-A586-FCABA423575D}"/>
                </c:ext>
              </c:extLst>
            </c:dLbl>
            <c:dLbl>
              <c:idx val="1"/>
              <c:layout>
                <c:manualLayout>
                  <c:x val="-4.4157064243660803E-2"/>
                  <c:y val="5.36344747200026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50-4C9D-A586-FCABA423575D}"/>
                </c:ext>
              </c:extLst>
            </c:dLbl>
            <c:dLbl>
              <c:idx val="2"/>
              <c:layout>
                <c:manualLayout>
                  <c:x val="-1.7662825697464302E-2"/>
                  <c:y val="4.0225856040001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50-4C9D-A586-FCABA423575D}"/>
                </c:ext>
              </c:extLst>
            </c:dLbl>
            <c:dLbl>
              <c:idx val="3"/>
              <c:layout>
                <c:manualLayout>
                  <c:x val="-1.10392660609154E-2"/>
                  <c:y val="-3.352154670000179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50-4C9D-A586-FCABA4235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 MT Std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50-4C9D-A586-FCABA4235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27840"/>
        <c:axId val="560364288"/>
      </c:lineChart>
      <c:catAx>
        <c:axId val="56342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+mn-ea"/>
                <a:cs typeface="+mn-cs"/>
              </a:defRPr>
            </a:pPr>
            <a:endParaRPr lang="zh-CN"/>
          </a:p>
        </c:txPr>
        <c:crossAx val="560364288"/>
        <c:crosses val="autoZero"/>
        <c:auto val="1"/>
        <c:lblAlgn val="ctr"/>
        <c:lblOffset val="100"/>
        <c:noMultiLvlLbl val="0"/>
      </c:catAx>
      <c:valAx>
        <c:axId val="56036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+mn-ea"/>
                <a:cs typeface="+mn-cs"/>
              </a:defRPr>
            </a:pPr>
            <a:endParaRPr lang="zh-CN"/>
          </a:p>
        </c:txPr>
        <c:crossAx val="56342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50000"/>
              <a:lumOff val="50000"/>
            </a:schemeClr>
          </a:solidFill>
          <a:latin typeface="Impact MT Std" pitchFamily="34" charset="0"/>
        </a:defRPr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025A8-F083-469E-8899-342F99D7B339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AEF20-8040-4861-AE3B-16115F61F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7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1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17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jpe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5"/>
          <p:cNvSpPr/>
          <p:nvPr/>
        </p:nvSpPr>
        <p:spPr bwMode="auto">
          <a:xfrm rot="5400000">
            <a:off x="3961065" y="1005159"/>
            <a:ext cx="825442" cy="7315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712891" y="-609600"/>
            <a:ext cx="609600" cy="609600"/>
          </a:xfrm>
          <a:prstGeom prst="rect">
            <a:avLst/>
          </a:prstGeom>
        </p:spPr>
      </p:pic>
      <p:sp>
        <p:nvSpPr>
          <p:cNvPr id="5" name="淘宝网Chenying0907出品 5"/>
          <p:cNvSpPr/>
          <p:nvPr/>
        </p:nvSpPr>
        <p:spPr bwMode="auto">
          <a:xfrm rot="4819857">
            <a:off x="1889542" y="3643888"/>
            <a:ext cx="1282472" cy="113664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 bwMode="auto">
          <a:xfrm rot="5400000">
            <a:off x="2561683" y="1371081"/>
            <a:ext cx="1281674" cy="11359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淘宝网Chenying0907出品 5"/>
          <p:cNvSpPr/>
          <p:nvPr/>
        </p:nvSpPr>
        <p:spPr bwMode="auto">
          <a:xfrm rot="5400000">
            <a:off x="202381" y="2032119"/>
            <a:ext cx="1549136" cy="13729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淘宝网Chenying0907出品 5"/>
          <p:cNvSpPr/>
          <p:nvPr/>
        </p:nvSpPr>
        <p:spPr bwMode="auto">
          <a:xfrm rot="5400000">
            <a:off x="988618" y="1841755"/>
            <a:ext cx="2521481" cy="223477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4505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淘宝网Chenying0907出品 8"/>
          <p:cNvSpPr/>
          <p:nvPr/>
        </p:nvSpPr>
        <p:spPr>
          <a:xfrm>
            <a:off x="1051613" y="2324066"/>
            <a:ext cx="2382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3"/>
          <p:cNvSpPr txBox="1">
            <a:spLocks noChangeArrowheads="1"/>
          </p:cNvSpPr>
          <p:nvPr/>
        </p:nvSpPr>
        <p:spPr bwMode="auto">
          <a:xfrm>
            <a:off x="4936950" y="2425898"/>
            <a:ext cx="6480720" cy="105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sz="40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淘宝网Chenying0907出品 4"/>
          <p:cNvSpPr txBox="1">
            <a:spLocks noChangeArrowheads="1"/>
          </p:cNvSpPr>
          <p:nvPr/>
        </p:nvSpPr>
        <p:spPr bwMode="auto">
          <a:xfrm>
            <a:off x="5017467" y="3429000"/>
            <a:ext cx="6775718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一款专为大学生、自由职业者、白领等繁忙人群设计的时间管理和学习工具，旨在帮助用户更好地管理时间、提高效率和学习成果。</a:t>
            </a:r>
            <a:endParaRPr lang="zh-CN" sz="1600" b="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3" name="淘宝网Chenying0907出品 4"/>
          <p:cNvSpPr txBox="1">
            <a:spLocks noChangeArrowheads="1"/>
          </p:cNvSpPr>
          <p:nvPr/>
        </p:nvSpPr>
        <p:spPr bwMode="auto">
          <a:xfrm>
            <a:off x="5017467" y="1953314"/>
            <a:ext cx="5832648" cy="84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2800" dirty="0" err="1">
                <a:solidFill>
                  <a:schemeClr val="accent1"/>
                </a:solidFill>
                <a:latin typeface="Castellar" panose="020A0402060406010301" pitchFamily="18" charset="0"/>
                <a:ea typeface="JetBrainsMono Nerd Font Mono" panose="02000009000000000000" pitchFamily="49" charset="0"/>
                <a:cs typeface="JetBrainsMono Nerd Font Mono" panose="02000009000000000000" pitchFamily="49" charset="0"/>
              </a:rPr>
              <a:t>MindMeet</a:t>
            </a:r>
            <a:endParaRPr lang="zh-CN" altLang="zh-CN" sz="2800" dirty="0">
              <a:solidFill>
                <a:schemeClr val="accent1"/>
              </a:solidFill>
              <a:latin typeface="Castellar" panose="020A0402060406010301" pitchFamily="18" charset="0"/>
              <a:ea typeface="微软雅黑" panose="020B0503020204020204" pitchFamily="34" charset="-122"/>
              <a:cs typeface="JetBrainsMono Nerd Font Mono" panose="02000009000000000000" pitchFamily="49" charset="0"/>
            </a:endParaRPr>
          </a:p>
        </p:txBody>
      </p:sp>
      <p:sp>
        <p:nvSpPr>
          <p:cNvPr id="15" name="六边形 14"/>
          <p:cNvSpPr/>
          <p:nvPr/>
        </p:nvSpPr>
        <p:spPr>
          <a:xfrm flipH="1">
            <a:off x="4945459" y="4265888"/>
            <a:ext cx="2016224" cy="432048"/>
          </a:xfrm>
          <a:prstGeom prst="hexagon">
            <a:avLst/>
          </a:prstGeom>
          <a:solidFill>
            <a:srgbClr val="01ACBE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网Chenying0907出品 4"/>
          <p:cNvSpPr txBox="1">
            <a:spLocks noChangeArrowheads="1"/>
          </p:cNvSpPr>
          <p:nvPr/>
        </p:nvSpPr>
        <p:spPr bwMode="auto">
          <a:xfrm>
            <a:off x="4873451" y="4240685"/>
            <a:ext cx="2160240" cy="4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人：夏雨家</a:t>
            </a:r>
            <a:endParaRPr lang="zh-CN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/>
          <p:cNvSpPr/>
          <p:nvPr/>
        </p:nvSpPr>
        <p:spPr>
          <a:xfrm flipH="1">
            <a:off x="7105699" y="4265888"/>
            <a:ext cx="2016224" cy="432048"/>
          </a:xfrm>
          <a:prstGeom prst="hexagon">
            <a:avLst/>
          </a:prstGeom>
          <a:solidFill>
            <a:srgbClr val="F8353D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网Chenying0907出品 4"/>
          <p:cNvSpPr txBox="1">
            <a:spLocks noChangeArrowheads="1"/>
          </p:cNvSpPr>
          <p:nvPr/>
        </p:nvSpPr>
        <p:spPr bwMode="auto">
          <a:xfrm>
            <a:off x="6961683" y="4240685"/>
            <a:ext cx="2160240" cy="4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部门：销售部</a:t>
            </a:r>
            <a:endParaRPr lang="zh-CN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淘宝网Chenying0907出品 18"/>
          <p:cNvSpPr/>
          <p:nvPr/>
        </p:nvSpPr>
        <p:spPr>
          <a:xfrm>
            <a:off x="1993131" y="6597352"/>
            <a:ext cx="8424936" cy="576064"/>
          </a:xfrm>
          <a:prstGeom prst="roundRect">
            <a:avLst>
              <a:gd name="adj" fmla="val 50000"/>
            </a:avLst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网Chenying0907出品 5"/>
          <p:cNvSpPr/>
          <p:nvPr/>
        </p:nvSpPr>
        <p:spPr bwMode="auto">
          <a:xfrm rot="5400000">
            <a:off x="801076" y="4507886"/>
            <a:ext cx="843727" cy="7477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淘宝网Chenying0907出品 5"/>
          <p:cNvSpPr/>
          <p:nvPr/>
        </p:nvSpPr>
        <p:spPr bwMode="auto">
          <a:xfrm rot="5400000">
            <a:off x="3559637" y="3256981"/>
            <a:ext cx="570200" cy="5053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淘宝网Chenying0907出品 5"/>
          <p:cNvSpPr/>
          <p:nvPr/>
        </p:nvSpPr>
        <p:spPr bwMode="auto">
          <a:xfrm rot="5400000">
            <a:off x="1575467" y="-294692"/>
            <a:ext cx="1403170" cy="124362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F78A8E52-A342-DB26-9C3F-C285FF8637D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65939" y="544646"/>
            <a:ext cx="1468100" cy="146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1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4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9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4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9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4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9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5" grpId="0" animBg="1"/>
      <p:bldP spid="16" grpId="0"/>
      <p:bldP spid="17" grpId="0" animBg="1"/>
      <p:bldP spid="18" grpId="0"/>
      <p:bldP spid="19" grpId="0" animBg="1"/>
      <p:bldP spid="21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8468245" y="1943790"/>
            <a:ext cx="1732555" cy="1954833"/>
            <a:chOff x="3446157" y="2112915"/>
            <a:chExt cx="2343151" cy="2643766"/>
          </a:xfrm>
        </p:grpSpPr>
        <p:sp>
          <p:nvSpPr>
            <p:cNvPr id="18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淘宝网Chenying0907出品 20"/>
          <p:cNvGrpSpPr/>
          <p:nvPr/>
        </p:nvGrpSpPr>
        <p:grpSpPr>
          <a:xfrm>
            <a:off x="6300778" y="3177496"/>
            <a:ext cx="1732555" cy="1954833"/>
            <a:chOff x="3446157" y="2112915"/>
            <a:chExt cx="2343151" cy="2643766"/>
          </a:xfrm>
        </p:grpSpPr>
        <p:sp>
          <p:nvSpPr>
            <p:cNvPr id="23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4133312" y="1943790"/>
            <a:ext cx="1732555" cy="1954833"/>
            <a:chOff x="3446157" y="2112915"/>
            <a:chExt cx="2343151" cy="2643766"/>
          </a:xfrm>
        </p:grpSpPr>
        <p:sp>
          <p:nvSpPr>
            <p:cNvPr id="28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1965845" y="3177496"/>
            <a:ext cx="1732555" cy="1954833"/>
            <a:chOff x="1965845" y="3177496"/>
            <a:chExt cx="1732555" cy="1954833"/>
          </a:xfrm>
        </p:grpSpPr>
        <p:sp>
          <p:nvSpPr>
            <p:cNvPr id="33" name="淘宝网Chenying0907出品 5"/>
            <p:cNvSpPr/>
            <p:nvPr/>
          </p:nvSpPr>
          <p:spPr bwMode="auto">
            <a:xfrm rot="16200000">
              <a:off x="1854706" y="3288635"/>
              <a:ext cx="1954833" cy="17325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淘宝网Chenying0907出品 5"/>
            <p:cNvSpPr/>
            <p:nvPr/>
          </p:nvSpPr>
          <p:spPr bwMode="auto">
            <a:xfrm rot="16200000">
              <a:off x="2071766" y="3481015"/>
              <a:ext cx="1520711" cy="13477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淘宝网Chenying0907出品 35"/>
          <p:cNvGrpSpPr/>
          <p:nvPr/>
        </p:nvGrpSpPr>
        <p:grpSpPr>
          <a:xfrm>
            <a:off x="2314973" y="3661455"/>
            <a:ext cx="1068358" cy="984139"/>
            <a:chOff x="2711519" y="4342226"/>
            <a:chExt cx="1068358" cy="984139"/>
          </a:xfrm>
        </p:grpSpPr>
        <p:sp>
          <p:nvSpPr>
            <p:cNvPr id="37" name="淘宝网Chenying0907出品 46"/>
            <p:cNvSpPr txBox="1"/>
            <p:nvPr/>
          </p:nvSpPr>
          <p:spPr>
            <a:xfrm>
              <a:off x="271151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FFB850"/>
                  </a:solidFill>
                  <a:latin typeface="Impact MT Std" pitchFamily="34" charset="0"/>
                </a:rPr>
                <a:t>01</a:t>
              </a:r>
              <a:endParaRPr lang="zh-CN" altLang="en-US" sz="4800" dirty="0">
                <a:solidFill>
                  <a:srgbClr val="FFB850"/>
                </a:solidFill>
                <a:latin typeface="Impact MT Std" pitchFamily="34" charset="0"/>
              </a:endParaRPr>
            </a:p>
          </p:txBody>
        </p:sp>
        <p:sp>
          <p:nvSpPr>
            <p:cNvPr id="38" name="淘宝网Chenying0907出品 47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B850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FFB850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9" name="淘宝网Chenying0907出品 38"/>
          <p:cNvGrpSpPr/>
          <p:nvPr/>
        </p:nvGrpSpPr>
        <p:grpSpPr>
          <a:xfrm>
            <a:off x="4488282" y="2429136"/>
            <a:ext cx="1045498" cy="984139"/>
            <a:chOff x="2734379" y="4342226"/>
            <a:chExt cx="1045498" cy="984139"/>
          </a:xfrm>
        </p:grpSpPr>
        <p:sp>
          <p:nvSpPr>
            <p:cNvPr id="40" name="淘宝网Chenying0907出品 49"/>
            <p:cNvSpPr txBox="1"/>
            <p:nvPr/>
          </p:nvSpPr>
          <p:spPr>
            <a:xfrm>
              <a:off x="273437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01ACBE"/>
                  </a:solidFill>
                  <a:latin typeface="Impact MT Std" pitchFamily="34" charset="0"/>
                </a:rPr>
                <a:t>02</a:t>
              </a:r>
              <a:endParaRPr lang="zh-CN" altLang="en-US" sz="4800" dirty="0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  <p:sp>
          <p:nvSpPr>
            <p:cNvPr id="41" name="淘宝网Chenying0907出品 50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1ACBE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01ACBE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6654281" y="3669993"/>
            <a:ext cx="1045498" cy="984139"/>
            <a:chOff x="2734379" y="4342226"/>
            <a:chExt cx="1045498" cy="984139"/>
          </a:xfrm>
        </p:grpSpPr>
        <p:sp>
          <p:nvSpPr>
            <p:cNvPr id="43" name="淘宝网Chenying0907出品 52"/>
            <p:cNvSpPr txBox="1"/>
            <p:nvPr/>
          </p:nvSpPr>
          <p:spPr>
            <a:xfrm>
              <a:off x="273437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E87071"/>
                  </a:solidFill>
                  <a:latin typeface="Impact MT Std" pitchFamily="34" charset="0"/>
                </a:rPr>
                <a:t>03</a:t>
              </a:r>
              <a:endParaRPr lang="zh-CN" altLang="en-US" sz="4800" dirty="0">
                <a:solidFill>
                  <a:srgbClr val="E87071"/>
                </a:solidFill>
                <a:latin typeface="Impact MT Std" pitchFamily="34" charset="0"/>
              </a:endParaRPr>
            </a:p>
          </p:txBody>
        </p:sp>
        <p:sp>
          <p:nvSpPr>
            <p:cNvPr id="44" name="淘宝网Chenying0907出品 53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7071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E87071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5" name="淘宝网Chenying0907出品 44"/>
          <p:cNvGrpSpPr/>
          <p:nvPr/>
        </p:nvGrpSpPr>
        <p:grpSpPr>
          <a:xfrm>
            <a:off x="8809924" y="2429136"/>
            <a:ext cx="1045498" cy="984139"/>
            <a:chOff x="2734379" y="4342226"/>
            <a:chExt cx="1045498" cy="984139"/>
          </a:xfrm>
        </p:grpSpPr>
        <p:sp>
          <p:nvSpPr>
            <p:cNvPr id="46" name="淘宝网Chenying0907出品 55"/>
            <p:cNvSpPr txBox="1"/>
            <p:nvPr/>
          </p:nvSpPr>
          <p:spPr>
            <a:xfrm>
              <a:off x="273437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653C76"/>
                  </a:solidFill>
                  <a:latin typeface="Impact MT Std" pitchFamily="34" charset="0"/>
                </a:rPr>
                <a:t>04</a:t>
              </a:r>
              <a:endParaRPr lang="zh-CN" altLang="en-US" sz="4800" dirty="0">
                <a:solidFill>
                  <a:srgbClr val="653C76"/>
                </a:solidFill>
                <a:latin typeface="Impact MT Std" pitchFamily="34" charset="0"/>
              </a:endParaRPr>
            </a:p>
          </p:txBody>
        </p:sp>
        <p:sp>
          <p:nvSpPr>
            <p:cNvPr id="47" name="淘宝网Chenying0907出品 56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653C76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653C76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8" name="淘宝网Chenying0907出品 47"/>
          <p:cNvGrpSpPr/>
          <p:nvPr/>
        </p:nvGrpSpPr>
        <p:grpSpPr>
          <a:xfrm>
            <a:off x="1866512" y="1968675"/>
            <a:ext cx="2085319" cy="1100285"/>
            <a:chOff x="1458293" y="2666959"/>
            <a:chExt cx="2085319" cy="1100285"/>
          </a:xfrm>
        </p:grpSpPr>
        <p:grpSp>
          <p:nvGrpSpPr>
            <p:cNvPr id="49" name="Group 20"/>
            <p:cNvGrpSpPr>
              <a:grpSpLocks noChangeAspect="1"/>
            </p:cNvGrpSpPr>
            <p:nvPr/>
          </p:nvGrpSpPr>
          <p:grpSpPr bwMode="auto">
            <a:xfrm>
              <a:off x="1562269" y="2747279"/>
              <a:ext cx="304703" cy="242938"/>
              <a:chOff x="3899" y="2225"/>
              <a:chExt cx="74" cy="59"/>
            </a:xfrm>
            <a:solidFill>
              <a:srgbClr val="FFB850"/>
            </a:solidFill>
            <a:effectLst/>
          </p:grpSpPr>
          <p:sp>
            <p:nvSpPr>
              <p:cNvPr id="52" name="淘宝网Chenying0907出品 21"/>
              <p:cNvSpPr>
                <a:spLocks noEditPoints="1"/>
              </p:cNvSpPr>
              <p:nvPr/>
            </p:nvSpPr>
            <p:spPr bwMode="auto">
              <a:xfrm>
                <a:off x="3899" y="2225"/>
                <a:ext cx="74" cy="59"/>
              </a:xfrm>
              <a:custGeom>
                <a:avLst/>
                <a:gdLst>
                  <a:gd name="T0" fmla="*/ 27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9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1 w 29"/>
                  <a:gd name="T27" fmla="*/ 20 h 22"/>
                  <a:gd name="T28" fmla="*/ 19 w 29"/>
                  <a:gd name="T29" fmla="*/ 19 h 22"/>
                  <a:gd name="T30" fmla="*/ 27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7 w 29"/>
                  <a:gd name="T37" fmla="*/ 0 h 22"/>
                  <a:gd name="T38" fmla="*/ 28 w 29"/>
                  <a:gd name="T39" fmla="*/ 16 h 22"/>
                  <a:gd name="T40" fmla="*/ 27 w 29"/>
                  <a:gd name="T41" fmla="*/ 17 h 22"/>
                  <a:gd name="T42" fmla="*/ 3 w 29"/>
                  <a:gd name="T43" fmla="*/ 17 h 22"/>
                  <a:gd name="T44" fmla="*/ 2 w 29"/>
                  <a:gd name="T45" fmla="*/ 16 h 22"/>
                  <a:gd name="T46" fmla="*/ 2 w 29"/>
                  <a:gd name="T47" fmla="*/ 3 h 22"/>
                  <a:gd name="T48" fmla="*/ 3 w 29"/>
                  <a:gd name="T49" fmla="*/ 2 h 22"/>
                  <a:gd name="T50" fmla="*/ 27 w 29"/>
                  <a:gd name="T51" fmla="*/ 2 h 22"/>
                  <a:gd name="T52" fmla="*/ 28 w 29"/>
                  <a:gd name="T53" fmla="*/ 3 h 22"/>
                  <a:gd name="T54" fmla="*/ 28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9" y="19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8" y="16"/>
                    </a:moveTo>
                    <a:cubicBezTo>
                      <a:pt x="28" y="17"/>
                      <a:pt x="27" y="17"/>
                      <a:pt x="27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6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2"/>
                      <a:pt x="28" y="3"/>
                    </a:cubicBezTo>
                    <a:lnTo>
                      <a:pt x="2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淘宝网Chenying0907出品 22"/>
              <p:cNvSpPr>
                <a:spLocks noEditPoints="1"/>
              </p:cNvSpPr>
              <p:nvPr/>
            </p:nvSpPr>
            <p:spPr bwMode="auto">
              <a:xfrm>
                <a:off x="3917" y="2241"/>
                <a:ext cx="25" cy="27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3 h 10"/>
                  <a:gd name="T8" fmla="*/ 9 w 10"/>
                  <a:gd name="T9" fmla="*/ 2 h 10"/>
                  <a:gd name="T10" fmla="*/ 8 w 10"/>
                  <a:gd name="T11" fmla="*/ 1 h 10"/>
                  <a:gd name="T12" fmla="*/ 8 w 10"/>
                  <a:gd name="T13" fmla="*/ 2 h 10"/>
                  <a:gd name="T14" fmla="*/ 6 w 10"/>
                  <a:gd name="T15" fmla="*/ 1 h 10"/>
                  <a:gd name="T16" fmla="*/ 6 w 10"/>
                  <a:gd name="T17" fmla="*/ 0 h 10"/>
                  <a:gd name="T18" fmla="*/ 4 w 10"/>
                  <a:gd name="T19" fmla="*/ 0 h 10"/>
                  <a:gd name="T20" fmla="*/ 4 w 10"/>
                  <a:gd name="T21" fmla="*/ 1 h 10"/>
                  <a:gd name="T22" fmla="*/ 3 w 10"/>
                  <a:gd name="T23" fmla="*/ 2 h 10"/>
                  <a:gd name="T24" fmla="*/ 2 w 10"/>
                  <a:gd name="T25" fmla="*/ 1 h 10"/>
                  <a:gd name="T26" fmla="*/ 1 w 10"/>
                  <a:gd name="T27" fmla="*/ 2 h 10"/>
                  <a:gd name="T28" fmla="*/ 2 w 10"/>
                  <a:gd name="T29" fmla="*/ 3 h 10"/>
                  <a:gd name="T30" fmla="*/ 1 w 10"/>
                  <a:gd name="T31" fmla="*/ 4 h 10"/>
                  <a:gd name="T32" fmla="*/ 0 w 10"/>
                  <a:gd name="T33" fmla="*/ 4 h 10"/>
                  <a:gd name="T34" fmla="*/ 0 w 10"/>
                  <a:gd name="T35" fmla="*/ 6 h 10"/>
                  <a:gd name="T36" fmla="*/ 1 w 10"/>
                  <a:gd name="T37" fmla="*/ 6 h 10"/>
                  <a:gd name="T38" fmla="*/ 2 w 10"/>
                  <a:gd name="T39" fmla="*/ 8 h 10"/>
                  <a:gd name="T40" fmla="*/ 1 w 10"/>
                  <a:gd name="T41" fmla="*/ 8 h 10"/>
                  <a:gd name="T42" fmla="*/ 2 w 10"/>
                  <a:gd name="T43" fmla="*/ 9 h 10"/>
                  <a:gd name="T44" fmla="*/ 3 w 10"/>
                  <a:gd name="T45" fmla="*/ 8 h 10"/>
                  <a:gd name="T46" fmla="*/ 4 w 10"/>
                  <a:gd name="T47" fmla="*/ 9 h 10"/>
                  <a:gd name="T48" fmla="*/ 4 w 10"/>
                  <a:gd name="T49" fmla="*/ 10 h 10"/>
                  <a:gd name="T50" fmla="*/ 6 w 10"/>
                  <a:gd name="T51" fmla="*/ 10 h 10"/>
                  <a:gd name="T52" fmla="*/ 6 w 10"/>
                  <a:gd name="T53" fmla="*/ 9 h 10"/>
                  <a:gd name="T54" fmla="*/ 8 w 10"/>
                  <a:gd name="T55" fmla="*/ 8 h 10"/>
                  <a:gd name="T56" fmla="*/ 8 w 10"/>
                  <a:gd name="T57" fmla="*/ 9 h 10"/>
                  <a:gd name="T58" fmla="*/ 9 w 10"/>
                  <a:gd name="T59" fmla="*/ 8 h 10"/>
                  <a:gd name="T60" fmla="*/ 8 w 10"/>
                  <a:gd name="T61" fmla="*/ 8 h 10"/>
                  <a:gd name="T62" fmla="*/ 9 w 10"/>
                  <a:gd name="T63" fmla="*/ 6 h 10"/>
                  <a:gd name="T64" fmla="*/ 10 w 10"/>
                  <a:gd name="T65" fmla="*/ 6 h 10"/>
                  <a:gd name="T66" fmla="*/ 8 w 10"/>
                  <a:gd name="T67" fmla="*/ 5 h 10"/>
                  <a:gd name="T68" fmla="*/ 5 w 10"/>
                  <a:gd name="T69" fmla="*/ 8 h 10"/>
                  <a:gd name="T70" fmla="*/ 2 w 10"/>
                  <a:gd name="T71" fmla="*/ 5 h 10"/>
                  <a:gd name="T72" fmla="*/ 5 w 10"/>
                  <a:gd name="T73" fmla="*/ 2 h 10"/>
                  <a:gd name="T74" fmla="*/ 8 w 10"/>
                  <a:gd name="T7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lnTo>
                      <a:pt x="10" y="6"/>
                    </a:lnTo>
                    <a:close/>
                    <a:moveTo>
                      <a:pt x="8" y="5"/>
                    </a:moveTo>
                    <a:cubicBezTo>
                      <a:pt x="8" y="7"/>
                      <a:pt x="7" y="8"/>
                      <a:pt x="5" y="8"/>
                    </a:cubicBezTo>
                    <a:cubicBezTo>
                      <a:pt x="3" y="8"/>
                      <a:pt x="2" y="7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2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淘宝网Chenying0907出品 23"/>
              <p:cNvSpPr>
                <a:spLocks noEditPoints="1"/>
              </p:cNvSpPr>
              <p:nvPr/>
            </p:nvSpPr>
            <p:spPr bwMode="auto">
              <a:xfrm>
                <a:off x="3942" y="2252"/>
                <a:ext cx="13" cy="13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2 h 5"/>
                  <a:gd name="T4" fmla="*/ 5 w 5"/>
                  <a:gd name="T5" fmla="*/ 2 h 5"/>
                  <a:gd name="T6" fmla="*/ 4 w 5"/>
                  <a:gd name="T7" fmla="*/ 1 h 5"/>
                  <a:gd name="T8" fmla="*/ 5 w 5"/>
                  <a:gd name="T9" fmla="*/ 1 h 5"/>
                  <a:gd name="T10" fmla="*/ 4 w 5"/>
                  <a:gd name="T11" fmla="*/ 1 h 5"/>
                  <a:gd name="T12" fmla="*/ 4 w 5"/>
                  <a:gd name="T13" fmla="*/ 1 h 5"/>
                  <a:gd name="T14" fmla="*/ 3 w 5"/>
                  <a:gd name="T15" fmla="*/ 1 h 5"/>
                  <a:gd name="T16" fmla="*/ 3 w 5"/>
                  <a:gd name="T17" fmla="*/ 0 h 5"/>
                  <a:gd name="T18" fmla="*/ 2 w 5"/>
                  <a:gd name="T19" fmla="*/ 0 h 5"/>
                  <a:gd name="T20" fmla="*/ 2 w 5"/>
                  <a:gd name="T21" fmla="*/ 1 h 5"/>
                  <a:gd name="T22" fmla="*/ 1 w 5"/>
                  <a:gd name="T23" fmla="*/ 1 h 5"/>
                  <a:gd name="T24" fmla="*/ 1 w 5"/>
                  <a:gd name="T25" fmla="*/ 1 h 5"/>
                  <a:gd name="T26" fmla="*/ 1 w 5"/>
                  <a:gd name="T27" fmla="*/ 1 h 5"/>
                  <a:gd name="T28" fmla="*/ 1 w 5"/>
                  <a:gd name="T29" fmla="*/ 1 h 5"/>
                  <a:gd name="T30" fmla="*/ 1 w 5"/>
                  <a:gd name="T31" fmla="*/ 2 h 5"/>
                  <a:gd name="T32" fmla="*/ 0 w 5"/>
                  <a:gd name="T33" fmla="*/ 2 h 5"/>
                  <a:gd name="T34" fmla="*/ 0 w 5"/>
                  <a:gd name="T35" fmla="*/ 3 h 5"/>
                  <a:gd name="T36" fmla="*/ 1 w 5"/>
                  <a:gd name="T37" fmla="*/ 3 h 5"/>
                  <a:gd name="T38" fmla="*/ 1 w 5"/>
                  <a:gd name="T39" fmla="*/ 4 h 5"/>
                  <a:gd name="T40" fmla="*/ 1 w 5"/>
                  <a:gd name="T41" fmla="*/ 4 h 5"/>
                  <a:gd name="T42" fmla="*/ 1 w 5"/>
                  <a:gd name="T43" fmla="*/ 5 h 5"/>
                  <a:gd name="T44" fmla="*/ 1 w 5"/>
                  <a:gd name="T45" fmla="*/ 4 h 5"/>
                  <a:gd name="T46" fmla="*/ 2 w 5"/>
                  <a:gd name="T47" fmla="*/ 5 h 5"/>
                  <a:gd name="T48" fmla="*/ 2 w 5"/>
                  <a:gd name="T49" fmla="*/ 5 h 5"/>
                  <a:gd name="T50" fmla="*/ 3 w 5"/>
                  <a:gd name="T51" fmla="*/ 5 h 5"/>
                  <a:gd name="T52" fmla="*/ 3 w 5"/>
                  <a:gd name="T53" fmla="*/ 5 h 5"/>
                  <a:gd name="T54" fmla="*/ 4 w 5"/>
                  <a:gd name="T55" fmla="*/ 4 h 5"/>
                  <a:gd name="T56" fmla="*/ 4 w 5"/>
                  <a:gd name="T57" fmla="*/ 5 h 5"/>
                  <a:gd name="T58" fmla="*/ 5 w 5"/>
                  <a:gd name="T59" fmla="*/ 4 h 5"/>
                  <a:gd name="T60" fmla="*/ 4 w 5"/>
                  <a:gd name="T61" fmla="*/ 4 h 5"/>
                  <a:gd name="T62" fmla="*/ 5 w 5"/>
                  <a:gd name="T63" fmla="*/ 3 h 5"/>
                  <a:gd name="T64" fmla="*/ 4 w 5"/>
                  <a:gd name="T65" fmla="*/ 3 h 5"/>
                  <a:gd name="T66" fmla="*/ 3 w 5"/>
                  <a:gd name="T67" fmla="*/ 4 h 5"/>
                  <a:gd name="T68" fmla="*/ 1 w 5"/>
                  <a:gd name="T69" fmla="*/ 3 h 5"/>
                  <a:gd name="T70" fmla="*/ 3 w 5"/>
                  <a:gd name="T71" fmla="*/ 1 h 5"/>
                  <a:gd name="T72" fmla="*/ 4 w 5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3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淘宝网Chenying0907出品 24"/>
              <p:cNvSpPr>
                <a:spLocks noEditPoints="1"/>
              </p:cNvSpPr>
              <p:nvPr/>
            </p:nvSpPr>
            <p:spPr bwMode="auto">
              <a:xfrm>
                <a:off x="3937" y="2233"/>
                <a:ext cx="18" cy="19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3 h 7"/>
                  <a:gd name="T4" fmla="*/ 6 w 7"/>
                  <a:gd name="T5" fmla="*/ 3 h 7"/>
                  <a:gd name="T6" fmla="*/ 6 w 7"/>
                  <a:gd name="T7" fmla="*/ 2 h 7"/>
                  <a:gd name="T8" fmla="*/ 6 w 7"/>
                  <a:gd name="T9" fmla="*/ 1 h 7"/>
                  <a:gd name="T10" fmla="*/ 6 w 7"/>
                  <a:gd name="T11" fmla="*/ 1 h 7"/>
                  <a:gd name="T12" fmla="*/ 5 w 7"/>
                  <a:gd name="T13" fmla="*/ 1 h 7"/>
                  <a:gd name="T14" fmla="*/ 4 w 7"/>
                  <a:gd name="T15" fmla="*/ 1 h 7"/>
                  <a:gd name="T16" fmla="*/ 4 w 7"/>
                  <a:gd name="T17" fmla="*/ 0 h 7"/>
                  <a:gd name="T18" fmla="*/ 3 w 7"/>
                  <a:gd name="T19" fmla="*/ 0 h 7"/>
                  <a:gd name="T20" fmla="*/ 3 w 7"/>
                  <a:gd name="T21" fmla="*/ 1 h 7"/>
                  <a:gd name="T22" fmla="*/ 2 w 7"/>
                  <a:gd name="T23" fmla="*/ 1 h 7"/>
                  <a:gd name="T24" fmla="*/ 2 w 7"/>
                  <a:gd name="T25" fmla="*/ 1 h 7"/>
                  <a:gd name="T26" fmla="*/ 1 w 7"/>
                  <a:gd name="T27" fmla="*/ 1 h 7"/>
                  <a:gd name="T28" fmla="*/ 2 w 7"/>
                  <a:gd name="T29" fmla="*/ 2 h 7"/>
                  <a:gd name="T30" fmla="*/ 1 w 7"/>
                  <a:gd name="T31" fmla="*/ 3 h 7"/>
                  <a:gd name="T32" fmla="*/ 0 w 7"/>
                  <a:gd name="T33" fmla="*/ 3 h 7"/>
                  <a:gd name="T34" fmla="*/ 0 w 7"/>
                  <a:gd name="T35" fmla="*/ 4 h 7"/>
                  <a:gd name="T36" fmla="*/ 1 w 7"/>
                  <a:gd name="T37" fmla="*/ 4 h 7"/>
                  <a:gd name="T38" fmla="*/ 2 w 7"/>
                  <a:gd name="T39" fmla="*/ 5 h 7"/>
                  <a:gd name="T40" fmla="*/ 1 w 7"/>
                  <a:gd name="T41" fmla="*/ 5 h 7"/>
                  <a:gd name="T42" fmla="*/ 2 w 7"/>
                  <a:gd name="T43" fmla="*/ 6 h 7"/>
                  <a:gd name="T44" fmla="*/ 2 w 7"/>
                  <a:gd name="T45" fmla="*/ 5 h 7"/>
                  <a:gd name="T46" fmla="*/ 3 w 7"/>
                  <a:gd name="T47" fmla="*/ 6 h 7"/>
                  <a:gd name="T48" fmla="*/ 3 w 7"/>
                  <a:gd name="T49" fmla="*/ 7 h 7"/>
                  <a:gd name="T50" fmla="*/ 4 w 7"/>
                  <a:gd name="T51" fmla="*/ 7 h 7"/>
                  <a:gd name="T52" fmla="*/ 4 w 7"/>
                  <a:gd name="T53" fmla="*/ 6 h 7"/>
                  <a:gd name="T54" fmla="*/ 5 w 7"/>
                  <a:gd name="T55" fmla="*/ 5 h 7"/>
                  <a:gd name="T56" fmla="*/ 6 w 7"/>
                  <a:gd name="T57" fmla="*/ 6 h 7"/>
                  <a:gd name="T58" fmla="*/ 6 w 7"/>
                  <a:gd name="T59" fmla="*/ 5 h 7"/>
                  <a:gd name="T60" fmla="*/ 6 w 7"/>
                  <a:gd name="T61" fmla="*/ 5 h 7"/>
                  <a:gd name="T62" fmla="*/ 6 w 7"/>
                  <a:gd name="T63" fmla="*/ 4 h 7"/>
                  <a:gd name="T64" fmla="*/ 7 w 7"/>
                  <a:gd name="T65" fmla="*/ 4 h 7"/>
                  <a:gd name="T66" fmla="*/ 6 w 7"/>
                  <a:gd name="T67" fmla="*/ 3 h 7"/>
                  <a:gd name="T68" fmla="*/ 4 w 7"/>
                  <a:gd name="T69" fmla="*/ 5 h 7"/>
                  <a:gd name="T70" fmla="*/ 2 w 7"/>
                  <a:gd name="T71" fmla="*/ 3 h 7"/>
                  <a:gd name="T72" fmla="*/ 4 w 7"/>
                  <a:gd name="T73" fmla="*/ 1 h 7"/>
                  <a:gd name="T74" fmla="*/ 6 w 7"/>
                  <a:gd name="T7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lnTo>
                      <a:pt x="7" y="4"/>
                    </a:lnTo>
                    <a:close/>
                    <a:moveTo>
                      <a:pt x="6" y="3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淘宝网Chenying0907出品 62"/>
            <p:cNvSpPr txBox="1"/>
            <p:nvPr/>
          </p:nvSpPr>
          <p:spPr>
            <a:xfrm>
              <a:off x="1944952" y="2666959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1" name="淘宝网Chenying0907出品 63"/>
            <p:cNvSpPr txBox="1"/>
            <p:nvPr/>
          </p:nvSpPr>
          <p:spPr>
            <a:xfrm>
              <a:off x="1458293" y="3028580"/>
              <a:ext cx="20421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56" name="淘宝网Chenying0907出品 55"/>
          <p:cNvGrpSpPr/>
          <p:nvPr/>
        </p:nvGrpSpPr>
        <p:grpSpPr>
          <a:xfrm>
            <a:off x="6205534" y="2023049"/>
            <a:ext cx="2210793" cy="1097089"/>
            <a:chOff x="3522268" y="1749175"/>
            <a:chExt cx="2210793" cy="1097089"/>
          </a:xfrm>
        </p:grpSpPr>
        <p:grpSp>
          <p:nvGrpSpPr>
            <p:cNvPr id="57" name="Group 32"/>
            <p:cNvGrpSpPr>
              <a:grpSpLocks noChangeAspect="1"/>
            </p:cNvGrpSpPr>
            <p:nvPr/>
          </p:nvGrpSpPr>
          <p:grpSpPr bwMode="auto">
            <a:xfrm>
              <a:off x="3622122" y="1810453"/>
              <a:ext cx="354115" cy="230585"/>
              <a:chOff x="3798" y="2129"/>
              <a:chExt cx="86" cy="56"/>
            </a:xfrm>
            <a:solidFill>
              <a:srgbClr val="E87071"/>
            </a:solidFill>
            <a:effectLst/>
          </p:grpSpPr>
          <p:sp>
            <p:nvSpPr>
              <p:cNvPr id="60" name="淘宝网Chenying0907出品 33"/>
              <p:cNvSpPr/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淘宝网Chenying0907出品 34"/>
              <p:cNvSpPr/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淘宝网Chenying0907出品 35"/>
              <p:cNvSpPr/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淘宝网Chenying0907出品 36"/>
              <p:cNvSpPr/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淘宝网Chenying0907出品 37"/>
              <p:cNvSpPr/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淘宝网Chenying0907出品 38"/>
              <p:cNvSpPr/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淘宝网Chenying0907出品 39"/>
              <p:cNvSpPr/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淘宝网Chenying0907出品 40"/>
              <p:cNvSpPr/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淘宝网Chenying0907出品 41"/>
              <p:cNvSpPr/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淘宝网Chenying0907出品 42"/>
              <p:cNvSpPr/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淘宝网Chenying0907出品 43"/>
              <p:cNvSpPr/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淘宝网Chenying0907出品 44"/>
              <p:cNvSpPr/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淘宝网Chenying0907出品 45"/>
              <p:cNvSpPr/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淘宝网Chenying0907出品 46"/>
              <p:cNvSpPr/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淘宝网Chenying0907出品 93"/>
            <p:cNvSpPr txBox="1"/>
            <p:nvPr/>
          </p:nvSpPr>
          <p:spPr>
            <a:xfrm>
              <a:off x="4134401" y="1749175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9" name="淘宝网Chenying0907出品 94"/>
            <p:cNvSpPr txBox="1"/>
            <p:nvPr/>
          </p:nvSpPr>
          <p:spPr>
            <a:xfrm>
              <a:off x="3522268" y="2107600"/>
              <a:ext cx="21990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74" name="淘宝网Chenying0907出品 73"/>
          <p:cNvGrpSpPr/>
          <p:nvPr/>
        </p:nvGrpSpPr>
        <p:grpSpPr>
          <a:xfrm>
            <a:off x="8404557" y="4173368"/>
            <a:ext cx="2085518" cy="1127840"/>
            <a:chOff x="5158027" y="793630"/>
            <a:chExt cx="2085518" cy="1127840"/>
          </a:xfrm>
        </p:grpSpPr>
        <p:grpSp>
          <p:nvGrpSpPr>
            <p:cNvPr id="75" name="Group 13"/>
            <p:cNvGrpSpPr>
              <a:grpSpLocks noChangeAspect="1"/>
            </p:cNvGrpSpPr>
            <p:nvPr/>
          </p:nvGrpSpPr>
          <p:grpSpPr bwMode="auto">
            <a:xfrm>
              <a:off x="5236593" y="871987"/>
              <a:ext cx="308818" cy="242938"/>
              <a:chOff x="3996" y="2321"/>
              <a:chExt cx="75" cy="59"/>
            </a:xfrm>
            <a:solidFill>
              <a:srgbClr val="663A77"/>
            </a:solidFill>
            <a:effectLst/>
          </p:grpSpPr>
          <p:sp>
            <p:nvSpPr>
              <p:cNvPr id="78" name="淘宝网Chenying0907出品 14"/>
              <p:cNvSpPr>
                <a:spLocks noEditPoints="1"/>
              </p:cNvSpPr>
              <p:nvPr/>
            </p:nvSpPr>
            <p:spPr bwMode="auto">
              <a:xfrm>
                <a:off x="4014" y="2329"/>
                <a:ext cx="39" cy="22"/>
              </a:xfrm>
              <a:custGeom>
                <a:avLst/>
                <a:gdLst>
                  <a:gd name="T0" fmla="*/ 6 w 15"/>
                  <a:gd name="T1" fmla="*/ 8 h 8"/>
                  <a:gd name="T2" fmla="*/ 6 w 15"/>
                  <a:gd name="T3" fmla="*/ 7 h 8"/>
                  <a:gd name="T4" fmla="*/ 7 w 15"/>
                  <a:gd name="T5" fmla="*/ 7 h 8"/>
                  <a:gd name="T6" fmla="*/ 8 w 15"/>
                  <a:gd name="T7" fmla="*/ 7 h 8"/>
                  <a:gd name="T8" fmla="*/ 8 w 15"/>
                  <a:gd name="T9" fmla="*/ 7 h 8"/>
                  <a:gd name="T10" fmla="*/ 8 w 15"/>
                  <a:gd name="T11" fmla="*/ 8 h 8"/>
                  <a:gd name="T12" fmla="*/ 15 w 15"/>
                  <a:gd name="T13" fmla="*/ 5 h 8"/>
                  <a:gd name="T14" fmla="*/ 12 w 15"/>
                  <a:gd name="T15" fmla="*/ 3 h 8"/>
                  <a:gd name="T16" fmla="*/ 10 w 15"/>
                  <a:gd name="T17" fmla="*/ 3 h 8"/>
                  <a:gd name="T18" fmla="*/ 7 w 15"/>
                  <a:gd name="T19" fmla="*/ 0 h 8"/>
                  <a:gd name="T20" fmla="*/ 4 w 15"/>
                  <a:gd name="T21" fmla="*/ 3 h 8"/>
                  <a:gd name="T22" fmla="*/ 2 w 15"/>
                  <a:gd name="T23" fmla="*/ 3 h 8"/>
                  <a:gd name="T24" fmla="*/ 0 w 15"/>
                  <a:gd name="T25" fmla="*/ 5 h 8"/>
                  <a:gd name="T26" fmla="*/ 6 w 15"/>
                  <a:gd name="T27" fmla="*/ 8 h 8"/>
                  <a:gd name="T28" fmla="*/ 7 w 15"/>
                  <a:gd name="T29" fmla="*/ 1 h 8"/>
                  <a:gd name="T30" fmla="*/ 10 w 15"/>
                  <a:gd name="T31" fmla="*/ 3 h 8"/>
                  <a:gd name="T32" fmla="*/ 5 w 15"/>
                  <a:gd name="T33" fmla="*/ 3 h 8"/>
                  <a:gd name="T34" fmla="*/ 7 w 15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8">
                    <a:moveTo>
                      <a:pt x="6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4"/>
                      <a:pt x="14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lnTo>
                      <a:pt x="6" y="8"/>
                    </a:lnTo>
                    <a:close/>
                    <a:moveTo>
                      <a:pt x="7" y="1"/>
                    </a:moveTo>
                    <a:cubicBezTo>
                      <a:pt x="8" y="1"/>
                      <a:pt x="10" y="2"/>
                      <a:pt x="1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淘宝网Chenying0907出品 15"/>
              <p:cNvSpPr/>
              <p:nvPr/>
            </p:nvSpPr>
            <p:spPr bwMode="auto">
              <a:xfrm>
                <a:off x="4032" y="2348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淘宝网Chenying0907出品 16"/>
              <p:cNvSpPr/>
              <p:nvPr/>
            </p:nvSpPr>
            <p:spPr bwMode="auto">
              <a:xfrm>
                <a:off x="4014" y="2343"/>
                <a:ext cx="39" cy="18"/>
              </a:xfrm>
              <a:custGeom>
                <a:avLst/>
                <a:gdLst>
                  <a:gd name="T0" fmla="*/ 8 w 15"/>
                  <a:gd name="T1" fmla="*/ 3 h 7"/>
                  <a:gd name="T2" fmla="*/ 8 w 15"/>
                  <a:gd name="T3" fmla="*/ 3 h 7"/>
                  <a:gd name="T4" fmla="*/ 7 w 15"/>
                  <a:gd name="T5" fmla="*/ 3 h 7"/>
                  <a:gd name="T6" fmla="*/ 6 w 15"/>
                  <a:gd name="T7" fmla="*/ 3 h 7"/>
                  <a:gd name="T8" fmla="*/ 6 w 15"/>
                  <a:gd name="T9" fmla="*/ 3 h 7"/>
                  <a:gd name="T10" fmla="*/ 0 w 15"/>
                  <a:gd name="T11" fmla="*/ 0 h 7"/>
                  <a:gd name="T12" fmla="*/ 0 w 15"/>
                  <a:gd name="T13" fmla="*/ 5 h 7"/>
                  <a:gd name="T14" fmla="*/ 2 w 15"/>
                  <a:gd name="T15" fmla="*/ 7 h 7"/>
                  <a:gd name="T16" fmla="*/ 12 w 15"/>
                  <a:gd name="T17" fmla="*/ 7 h 7"/>
                  <a:gd name="T18" fmla="*/ 15 w 15"/>
                  <a:gd name="T19" fmla="*/ 5 h 7"/>
                  <a:gd name="T20" fmla="*/ 15 w 15"/>
                  <a:gd name="T21" fmla="*/ 0 h 7"/>
                  <a:gd name="T22" fmla="*/ 8 w 15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7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5" y="6"/>
                      <a:pt x="15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淘宝网Chenying0907出品 17"/>
              <p:cNvSpPr>
                <a:spLocks noEditPoints="1"/>
              </p:cNvSpPr>
              <p:nvPr/>
            </p:nvSpPr>
            <p:spPr bwMode="auto">
              <a:xfrm>
                <a:off x="3996" y="2321"/>
                <a:ext cx="75" cy="59"/>
              </a:xfrm>
              <a:custGeom>
                <a:avLst/>
                <a:gdLst>
                  <a:gd name="T0" fmla="*/ 26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8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0 w 29"/>
                  <a:gd name="T27" fmla="*/ 20 h 22"/>
                  <a:gd name="T28" fmla="*/ 19 w 29"/>
                  <a:gd name="T29" fmla="*/ 19 h 22"/>
                  <a:gd name="T30" fmla="*/ 26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6 w 29"/>
                  <a:gd name="T37" fmla="*/ 0 h 22"/>
                  <a:gd name="T38" fmla="*/ 27 w 29"/>
                  <a:gd name="T39" fmla="*/ 16 h 22"/>
                  <a:gd name="T40" fmla="*/ 26 w 29"/>
                  <a:gd name="T41" fmla="*/ 17 h 22"/>
                  <a:gd name="T42" fmla="*/ 3 w 29"/>
                  <a:gd name="T43" fmla="*/ 17 h 22"/>
                  <a:gd name="T44" fmla="*/ 1 w 29"/>
                  <a:gd name="T45" fmla="*/ 16 h 22"/>
                  <a:gd name="T46" fmla="*/ 1 w 29"/>
                  <a:gd name="T47" fmla="*/ 3 h 22"/>
                  <a:gd name="T48" fmla="*/ 3 w 29"/>
                  <a:gd name="T49" fmla="*/ 2 h 22"/>
                  <a:gd name="T50" fmla="*/ 26 w 29"/>
                  <a:gd name="T51" fmla="*/ 2 h 22"/>
                  <a:gd name="T52" fmla="*/ 27 w 29"/>
                  <a:gd name="T53" fmla="*/ 3 h 22"/>
                  <a:gd name="T54" fmla="*/ 27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8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6"/>
                    </a:moveTo>
                    <a:cubicBezTo>
                      <a:pt x="27" y="17"/>
                      <a:pt x="27" y="17"/>
                      <a:pt x="26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3"/>
                    </a:cubicBezTo>
                    <a:lnTo>
                      <a:pt x="2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淘宝网Chenying0907出品 95"/>
            <p:cNvSpPr txBox="1"/>
            <p:nvPr/>
          </p:nvSpPr>
          <p:spPr>
            <a:xfrm>
              <a:off x="5644885" y="793630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7" name="淘宝网Chenying0907出品 96"/>
            <p:cNvSpPr txBox="1"/>
            <p:nvPr/>
          </p:nvSpPr>
          <p:spPr>
            <a:xfrm>
              <a:off x="5158027" y="1182806"/>
              <a:ext cx="20855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82" name="淘宝网Chenying0907出品 81"/>
          <p:cNvGrpSpPr/>
          <p:nvPr/>
        </p:nvGrpSpPr>
        <p:grpSpPr>
          <a:xfrm>
            <a:off x="4050138" y="4189759"/>
            <a:ext cx="2047449" cy="1111449"/>
            <a:chOff x="5844016" y="4614557"/>
            <a:chExt cx="2047449" cy="1111449"/>
          </a:xfrm>
        </p:grpSpPr>
        <p:grpSp>
          <p:nvGrpSpPr>
            <p:cNvPr id="83" name="Group 27"/>
            <p:cNvGrpSpPr>
              <a:grpSpLocks noChangeAspect="1"/>
            </p:cNvGrpSpPr>
            <p:nvPr/>
          </p:nvGrpSpPr>
          <p:grpSpPr bwMode="auto">
            <a:xfrm>
              <a:off x="5955898" y="4632559"/>
              <a:ext cx="276289" cy="303467"/>
              <a:chOff x="3811" y="2125"/>
              <a:chExt cx="61" cy="67"/>
            </a:xfrm>
            <a:solidFill>
              <a:srgbClr val="01ACBE"/>
            </a:solidFill>
            <a:effectLst/>
          </p:grpSpPr>
          <p:sp>
            <p:nvSpPr>
              <p:cNvPr id="86" name="淘宝网Chenying0907出品 28"/>
              <p:cNvSpPr>
                <a:spLocks noEditPoints="1"/>
              </p:cNvSpPr>
              <p:nvPr/>
            </p:nvSpPr>
            <p:spPr bwMode="auto">
              <a:xfrm>
                <a:off x="3811" y="2125"/>
                <a:ext cx="61" cy="67"/>
              </a:xfrm>
              <a:custGeom>
                <a:avLst/>
                <a:gdLst>
                  <a:gd name="T0" fmla="*/ 20 w 23"/>
                  <a:gd name="T1" fmla="*/ 14 h 25"/>
                  <a:gd name="T2" fmla="*/ 18 w 23"/>
                  <a:gd name="T3" fmla="*/ 20 h 25"/>
                  <a:gd name="T4" fmla="*/ 17 w 23"/>
                  <a:gd name="T5" fmla="*/ 16 h 25"/>
                  <a:gd name="T6" fmla="*/ 15 w 23"/>
                  <a:gd name="T7" fmla="*/ 15 h 25"/>
                  <a:gd name="T8" fmla="*/ 15 w 23"/>
                  <a:gd name="T9" fmla="*/ 15 h 25"/>
                  <a:gd name="T10" fmla="*/ 14 w 23"/>
                  <a:gd name="T11" fmla="*/ 15 h 25"/>
                  <a:gd name="T12" fmla="*/ 13 w 23"/>
                  <a:gd name="T13" fmla="*/ 17 h 25"/>
                  <a:gd name="T14" fmla="*/ 12 w 23"/>
                  <a:gd name="T15" fmla="*/ 18 h 25"/>
                  <a:gd name="T16" fmla="*/ 12 w 23"/>
                  <a:gd name="T17" fmla="*/ 15 h 25"/>
                  <a:gd name="T18" fmla="*/ 12 w 23"/>
                  <a:gd name="T19" fmla="*/ 15 h 25"/>
                  <a:gd name="T20" fmla="*/ 12 w 23"/>
                  <a:gd name="T21" fmla="*/ 15 h 25"/>
                  <a:gd name="T22" fmla="*/ 11 w 23"/>
                  <a:gd name="T23" fmla="*/ 15 h 25"/>
                  <a:gd name="T24" fmla="*/ 11 w 23"/>
                  <a:gd name="T25" fmla="*/ 15 h 25"/>
                  <a:gd name="T26" fmla="*/ 11 w 23"/>
                  <a:gd name="T27" fmla="*/ 18 h 25"/>
                  <a:gd name="T28" fmla="*/ 11 w 23"/>
                  <a:gd name="T29" fmla="*/ 17 h 25"/>
                  <a:gd name="T30" fmla="*/ 10 w 23"/>
                  <a:gd name="T31" fmla="*/ 15 h 25"/>
                  <a:gd name="T32" fmla="*/ 8 w 23"/>
                  <a:gd name="T33" fmla="*/ 15 h 25"/>
                  <a:gd name="T34" fmla="*/ 8 w 23"/>
                  <a:gd name="T35" fmla="*/ 15 h 25"/>
                  <a:gd name="T36" fmla="*/ 6 w 23"/>
                  <a:gd name="T37" fmla="*/ 16 h 25"/>
                  <a:gd name="T38" fmla="*/ 5 w 23"/>
                  <a:gd name="T39" fmla="*/ 20 h 25"/>
                  <a:gd name="T40" fmla="*/ 3 w 23"/>
                  <a:gd name="T41" fmla="*/ 14 h 25"/>
                  <a:gd name="T42" fmla="*/ 12 w 23"/>
                  <a:gd name="T43" fmla="*/ 5 h 25"/>
                  <a:gd name="T44" fmla="*/ 12 w 23"/>
                  <a:gd name="T45" fmla="*/ 6 h 25"/>
                  <a:gd name="T46" fmla="*/ 13 w 23"/>
                  <a:gd name="T47" fmla="*/ 7 h 25"/>
                  <a:gd name="T48" fmla="*/ 14 w 23"/>
                  <a:gd name="T49" fmla="*/ 6 h 25"/>
                  <a:gd name="T50" fmla="*/ 16 w 23"/>
                  <a:gd name="T51" fmla="*/ 5 h 25"/>
                  <a:gd name="T52" fmla="*/ 17 w 23"/>
                  <a:gd name="T53" fmla="*/ 4 h 25"/>
                  <a:gd name="T54" fmla="*/ 17 w 23"/>
                  <a:gd name="T55" fmla="*/ 3 h 25"/>
                  <a:gd name="T56" fmla="*/ 16 w 23"/>
                  <a:gd name="T57" fmla="*/ 2 h 25"/>
                  <a:gd name="T58" fmla="*/ 14 w 23"/>
                  <a:gd name="T59" fmla="*/ 1 h 25"/>
                  <a:gd name="T60" fmla="*/ 13 w 23"/>
                  <a:gd name="T61" fmla="*/ 0 h 25"/>
                  <a:gd name="T62" fmla="*/ 12 w 23"/>
                  <a:gd name="T63" fmla="*/ 1 h 25"/>
                  <a:gd name="T64" fmla="*/ 12 w 23"/>
                  <a:gd name="T65" fmla="*/ 2 h 25"/>
                  <a:gd name="T66" fmla="*/ 0 w 23"/>
                  <a:gd name="T67" fmla="*/ 14 h 25"/>
                  <a:gd name="T68" fmla="*/ 12 w 23"/>
                  <a:gd name="T69" fmla="*/ 25 h 25"/>
                  <a:gd name="T70" fmla="*/ 23 w 23"/>
                  <a:gd name="T71" fmla="*/ 14 h 25"/>
                  <a:gd name="T72" fmla="*/ 20 w 23"/>
                  <a:gd name="T73" fmla="*/ 14 h 25"/>
                  <a:gd name="T74" fmla="*/ 15 w 23"/>
                  <a:gd name="T75" fmla="*/ 18 h 25"/>
                  <a:gd name="T76" fmla="*/ 15 w 23"/>
                  <a:gd name="T77" fmla="*/ 18 h 25"/>
                  <a:gd name="T78" fmla="*/ 15 w 23"/>
                  <a:gd name="T79" fmla="*/ 22 h 25"/>
                  <a:gd name="T80" fmla="*/ 15 w 23"/>
                  <a:gd name="T81" fmla="*/ 22 h 25"/>
                  <a:gd name="T82" fmla="*/ 15 w 23"/>
                  <a:gd name="T83" fmla="*/ 18 h 25"/>
                  <a:gd name="T84" fmla="*/ 15 w 23"/>
                  <a:gd name="T85" fmla="*/ 18 h 25"/>
                  <a:gd name="T86" fmla="*/ 8 w 23"/>
                  <a:gd name="T87" fmla="*/ 18 h 25"/>
                  <a:gd name="T88" fmla="*/ 8 w 23"/>
                  <a:gd name="T89" fmla="*/ 22 h 25"/>
                  <a:gd name="T90" fmla="*/ 7 w 23"/>
                  <a:gd name="T91" fmla="*/ 21 h 25"/>
                  <a:gd name="T92" fmla="*/ 8 w 23"/>
                  <a:gd name="T93" fmla="*/ 18 h 25"/>
                  <a:gd name="T94" fmla="*/ 8 w 23"/>
                  <a:gd name="T95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25">
                    <a:moveTo>
                      <a:pt x="20" y="14"/>
                    </a:moveTo>
                    <a:cubicBezTo>
                      <a:pt x="20" y="16"/>
                      <a:pt x="19" y="19"/>
                      <a:pt x="18" y="20"/>
                    </a:cubicBezTo>
                    <a:cubicBezTo>
                      <a:pt x="17" y="18"/>
                      <a:pt x="17" y="17"/>
                      <a:pt x="17" y="16"/>
                    </a:cubicBezTo>
                    <a:cubicBezTo>
                      <a:pt x="17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6" y="15"/>
                      <a:pt x="6" y="16"/>
                    </a:cubicBezTo>
                    <a:cubicBezTo>
                      <a:pt x="6" y="17"/>
                      <a:pt x="5" y="18"/>
                      <a:pt x="5" y="20"/>
                    </a:cubicBezTo>
                    <a:cubicBezTo>
                      <a:pt x="4" y="18"/>
                      <a:pt x="3" y="16"/>
                      <a:pt x="3" y="14"/>
                    </a:cubicBezTo>
                    <a:cubicBezTo>
                      <a:pt x="3" y="9"/>
                      <a:pt x="7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6" y="5"/>
                      <a:pt x="16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5" y="2"/>
                      <a:pt x="0" y="7"/>
                      <a:pt x="0" y="14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18" y="25"/>
                      <a:pt x="23" y="20"/>
                      <a:pt x="23" y="14"/>
                    </a:cubicBezTo>
                    <a:lnTo>
                      <a:pt x="20" y="14"/>
                    </a:lnTo>
                    <a:close/>
                    <a:moveTo>
                      <a:pt x="15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  <a:moveTo>
                      <a:pt x="8" y="18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Oval 29"/>
              <p:cNvSpPr>
                <a:spLocks noChangeArrowheads="1"/>
              </p:cNvSpPr>
              <p:nvPr/>
            </p:nvSpPr>
            <p:spPr bwMode="auto">
              <a:xfrm>
                <a:off x="3835" y="2149"/>
                <a:ext cx="13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4" name="淘宝网Chenying0907出品 97"/>
            <p:cNvSpPr txBox="1"/>
            <p:nvPr/>
          </p:nvSpPr>
          <p:spPr>
            <a:xfrm>
              <a:off x="6292805" y="4614557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5" name="淘宝网Chenying0907出品 98"/>
            <p:cNvSpPr txBox="1"/>
            <p:nvPr/>
          </p:nvSpPr>
          <p:spPr>
            <a:xfrm>
              <a:off x="5844016" y="4987342"/>
              <a:ext cx="2015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88" name="淘宝网Chenying0907出品 87"/>
          <p:cNvGrpSpPr/>
          <p:nvPr/>
        </p:nvGrpSpPr>
        <p:grpSpPr>
          <a:xfrm>
            <a:off x="3482711" y="3250502"/>
            <a:ext cx="830914" cy="537022"/>
            <a:chOff x="3482711" y="3250502"/>
            <a:chExt cx="830914" cy="537022"/>
          </a:xfrm>
        </p:grpSpPr>
        <p:grpSp>
          <p:nvGrpSpPr>
            <p:cNvPr id="89" name="淘宝网Chenying0907出品 88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95" name="淘宝网Chenying0907出品 94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淘宝网Chenying0907出品 95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淘宝网Chenying0907出品 89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93" name="淘宝网Chenying0907出品 9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淘宝网Chenying0907出品 9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圆角淘宝网Chenying0907出品 90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圆角淘宝网Chenying0907出品 91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淘宝网Chenying0907出品 96"/>
          <p:cNvGrpSpPr/>
          <p:nvPr/>
        </p:nvGrpSpPr>
        <p:grpSpPr>
          <a:xfrm>
            <a:off x="7835317" y="3266377"/>
            <a:ext cx="830914" cy="537022"/>
            <a:chOff x="3482711" y="3250502"/>
            <a:chExt cx="830914" cy="537022"/>
          </a:xfrm>
        </p:grpSpPr>
        <p:grpSp>
          <p:nvGrpSpPr>
            <p:cNvPr id="98" name="淘宝网Chenying0907出品 97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104" name="淘宝网Chenying0907出品 10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淘宝网Chenying0907出品 10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淘宝网Chenying0907出品 98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102" name="淘宝网Chenying0907出品 10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淘宝网Chenying0907出品 10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圆角淘宝网Chenying0907出品 99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圆角淘宝网Chenying0907出品 100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6" name="淘宝网Chenying0907出品 105"/>
          <p:cNvGrpSpPr/>
          <p:nvPr/>
        </p:nvGrpSpPr>
        <p:grpSpPr>
          <a:xfrm flipV="1">
            <a:off x="5659017" y="3266377"/>
            <a:ext cx="830914" cy="537022"/>
            <a:chOff x="3482711" y="3250502"/>
            <a:chExt cx="830914" cy="537022"/>
          </a:xfrm>
        </p:grpSpPr>
        <p:grpSp>
          <p:nvGrpSpPr>
            <p:cNvPr id="107" name="淘宝网Chenying0907出品 106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113" name="淘宝网Chenying0907出品 11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淘宝网Chenying0907出品 11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" name="淘宝网Chenying0907出品 107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111" name="淘宝网Chenying0907出品 11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淘宝网Chenying0907出品 11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9" name="圆角淘宝网Chenying0907出品 108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圆角淘宝网Chenying0907出品 109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353D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353D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8353D"/>
                  </a:solidFill>
                  <a:latin typeface="Impact MT Std" pitchFamily="34" charset="0"/>
                </a:rPr>
                <a:t>02</a:t>
              </a:r>
              <a:endParaRPr lang="zh-CN" altLang="en-US" sz="2800" dirty="0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</p:grpSp>
      <p:sp>
        <p:nvSpPr>
          <p:cNvPr id="23" name="KSO_Shape"/>
          <p:cNvSpPr/>
          <p:nvPr/>
        </p:nvSpPr>
        <p:spPr bwMode="auto">
          <a:xfrm>
            <a:off x="3145790" y="2862101"/>
            <a:ext cx="863565" cy="85493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4160291" y="1126502"/>
            <a:ext cx="3902950" cy="3508177"/>
            <a:chOff x="3802431" y="815742"/>
            <a:chExt cx="4795414" cy="4219455"/>
          </a:xfrm>
          <a:solidFill>
            <a:schemeClr val="bg1">
              <a:lumMod val="85000"/>
              <a:alpha val="36000"/>
            </a:schemeClr>
          </a:solidFill>
        </p:grpSpPr>
        <p:sp>
          <p:nvSpPr>
            <p:cNvPr id="17" name="淘宝网Chenying0907出品 16"/>
            <p:cNvSpPr/>
            <p:nvPr/>
          </p:nvSpPr>
          <p:spPr>
            <a:xfrm>
              <a:off x="3802431" y="1726704"/>
              <a:ext cx="1114741" cy="1114740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淘宝网Chenying0907出品 17"/>
            <p:cNvSpPr/>
            <p:nvPr/>
          </p:nvSpPr>
          <p:spPr>
            <a:xfrm>
              <a:off x="4111394" y="2638731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淘宝网Chenying0907出品 18"/>
            <p:cNvSpPr/>
            <p:nvPr/>
          </p:nvSpPr>
          <p:spPr>
            <a:xfrm>
              <a:off x="6251253" y="2688606"/>
              <a:ext cx="2346592" cy="234659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淘宝网Chenying0907出品 19"/>
            <p:cNvSpPr/>
            <p:nvPr/>
          </p:nvSpPr>
          <p:spPr>
            <a:xfrm>
              <a:off x="6189737" y="815742"/>
              <a:ext cx="1569763" cy="156976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淘宝网Chenying0907出品 20"/>
            <p:cNvSpPr/>
            <p:nvPr/>
          </p:nvSpPr>
          <p:spPr>
            <a:xfrm>
              <a:off x="5248158" y="1719896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淘宝网Chenying0907出品 21"/>
          <p:cNvGrpSpPr/>
          <p:nvPr/>
        </p:nvGrpSpPr>
        <p:grpSpPr>
          <a:xfrm>
            <a:off x="4654847" y="1175140"/>
            <a:ext cx="2604782" cy="4248198"/>
            <a:chOff x="2628898" y="2"/>
            <a:chExt cx="3924299" cy="6265044"/>
          </a:xfrm>
        </p:grpSpPr>
        <p:sp>
          <p:nvSpPr>
            <p:cNvPr id="23" name="圆角淘宝网Chenying0907出品 22"/>
            <p:cNvSpPr/>
            <p:nvPr/>
          </p:nvSpPr>
          <p:spPr>
            <a:xfrm>
              <a:off x="4210044" y="602868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淘宝网Chenying0907出品 23"/>
            <p:cNvSpPr/>
            <p:nvPr/>
          </p:nvSpPr>
          <p:spPr>
            <a:xfrm rot="18900000">
              <a:off x="3939601" y="4936007"/>
              <a:ext cx="1302892" cy="1329039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淘宝网Chenying0907出品 24"/>
            <p:cNvSpPr/>
            <p:nvPr/>
          </p:nvSpPr>
          <p:spPr>
            <a:xfrm>
              <a:off x="3748085" y="4667104"/>
              <a:ext cx="1685925" cy="933423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圆角淘宝网Chenying0907出品 25"/>
            <p:cNvSpPr/>
            <p:nvPr/>
          </p:nvSpPr>
          <p:spPr>
            <a:xfrm rot="21300000">
              <a:off x="3745775" y="547367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淘宝网Chenying0907出品 26"/>
            <p:cNvSpPr/>
            <p:nvPr/>
          </p:nvSpPr>
          <p:spPr>
            <a:xfrm rot="21300000">
              <a:off x="3745775" y="5002857"/>
              <a:ext cx="1674822" cy="78827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淘宝网Chenying0907出品 27"/>
            <p:cNvSpPr/>
            <p:nvPr/>
          </p:nvSpPr>
          <p:spPr>
            <a:xfrm rot="21300000">
              <a:off x="3745775" y="5169529"/>
              <a:ext cx="1674822" cy="78827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圆角淘宝网Chenying0907出品 28"/>
            <p:cNvSpPr/>
            <p:nvPr/>
          </p:nvSpPr>
          <p:spPr>
            <a:xfrm rot="21300000">
              <a:off x="3745775" y="5338342"/>
              <a:ext cx="1674822" cy="78827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淘宝网Chenying0907出品 29"/>
            <p:cNvSpPr/>
            <p:nvPr/>
          </p:nvSpPr>
          <p:spPr>
            <a:xfrm>
              <a:off x="2628898" y="2"/>
              <a:ext cx="3924299" cy="4667102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-1" fmla="*/ 1962150 w 3924300"/>
                <a:gd name="connsiteY0-2" fmla="*/ 0 h 4667248"/>
                <a:gd name="connsiteX1-3" fmla="*/ 3924300 w 3924300"/>
                <a:gd name="connsiteY1-4" fmla="*/ 1962150 h 4667248"/>
                <a:gd name="connsiteX2-5" fmla="*/ 3770105 w 3924300"/>
                <a:gd name="connsiteY2-6" fmla="*/ 2725908 h 4667248"/>
                <a:gd name="connsiteX3-7" fmla="*/ 3802289 w 3924300"/>
                <a:gd name="connsiteY3-8" fmla="*/ 2740482 h 4667248"/>
                <a:gd name="connsiteX4-9" fmla="*/ 3076575 w 3924300"/>
                <a:gd name="connsiteY4-10" fmla="*/ 4362442 h 4667248"/>
                <a:gd name="connsiteX5-11" fmla="*/ 2771769 w 3924300"/>
                <a:gd name="connsiteY5-12" fmla="*/ 4667248 h 4667248"/>
                <a:gd name="connsiteX6-13" fmla="*/ 1152531 w 3924300"/>
                <a:gd name="connsiteY6-14" fmla="*/ 4667248 h 4667248"/>
                <a:gd name="connsiteX7-15" fmla="*/ 847725 w 3924300"/>
                <a:gd name="connsiteY7-16" fmla="*/ 4362442 h 4667248"/>
                <a:gd name="connsiteX8-17" fmla="*/ 165554 w 3924300"/>
                <a:gd name="connsiteY8-18" fmla="*/ 2765883 h 4667248"/>
                <a:gd name="connsiteX9-19" fmla="*/ 172070 w 3924300"/>
                <a:gd name="connsiteY9-20" fmla="*/ 2763013 h 4667248"/>
                <a:gd name="connsiteX10-21" fmla="*/ 154196 w 3924300"/>
                <a:gd name="connsiteY10-22" fmla="*/ 2725908 h 4667248"/>
                <a:gd name="connsiteX11-23" fmla="*/ 0 w 3924300"/>
                <a:gd name="connsiteY11-24" fmla="*/ 1962150 h 4667248"/>
                <a:gd name="connsiteX12-25" fmla="*/ 1962150 w 3924300"/>
                <a:gd name="connsiteY12-26" fmla="*/ 0 h 4667248"/>
                <a:gd name="connsiteX0-27" fmla="*/ 1962150 w 3924300"/>
                <a:gd name="connsiteY0-28" fmla="*/ 0 h 4667248"/>
                <a:gd name="connsiteX1-29" fmla="*/ 3924300 w 3924300"/>
                <a:gd name="connsiteY1-30" fmla="*/ 1962150 h 4667248"/>
                <a:gd name="connsiteX2-31" fmla="*/ 3770105 w 3924300"/>
                <a:gd name="connsiteY2-32" fmla="*/ 2725908 h 4667248"/>
                <a:gd name="connsiteX3-33" fmla="*/ 3076575 w 3924300"/>
                <a:gd name="connsiteY3-34" fmla="*/ 4362442 h 4667248"/>
                <a:gd name="connsiteX4-35" fmla="*/ 2771769 w 3924300"/>
                <a:gd name="connsiteY4-36" fmla="*/ 4667248 h 4667248"/>
                <a:gd name="connsiteX5-37" fmla="*/ 1152531 w 3924300"/>
                <a:gd name="connsiteY5-38" fmla="*/ 4667248 h 4667248"/>
                <a:gd name="connsiteX6-39" fmla="*/ 847725 w 3924300"/>
                <a:gd name="connsiteY6-40" fmla="*/ 4362442 h 4667248"/>
                <a:gd name="connsiteX7-41" fmla="*/ 165554 w 3924300"/>
                <a:gd name="connsiteY7-42" fmla="*/ 2765883 h 4667248"/>
                <a:gd name="connsiteX8-43" fmla="*/ 172070 w 3924300"/>
                <a:gd name="connsiteY8-44" fmla="*/ 2763013 h 4667248"/>
                <a:gd name="connsiteX9-45" fmla="*/ 154196 w 3924300"/>
                <a:gd name="connsiteY9-46" fmla="*/ 2725908 h 4667248"/>
                <a:gd name="connsiteX10-47" fmla="*/ 0 w 3924300"/>
                <a:gd name="connsiteY10-48" fmla="*/ 1962150 h 4667248"/>
                <a:gd name="connsiteX11-49" fmla="*/ 1962150 w 3924300"/>
                <a:gd name="connsiteY11-50" fmla="*/ 0 h 4667248"/>
                <a:gd name="connsiteX0-51" fmla="*/ 1962150 w 3924300"/>
                <a:gd name="connsiteY0-52" fmla="*/ 0 h 4667248"/>
                <a:gd name="connsiteX1-53" fmla="*/ 3924300 w 3924300"/>
                <a:gd name="connsiteY1-54" fmla="*/ 1962150 h 4667248"/>
                <a:gd name="connsiteX2-55" fmla="*/ 3770105 w 3924300"/>
                <a:gd name="connsiteY2-56" fmla="*/ 2725908 h 4667248"/>
                <a:gd name="connsiteX3-57" fmla="*/ 3076575 w 3924300"/>
                <a:gd name="connsiteY3-58" fmla="*/ 4362442 h 4667248"/>
                <a:gd name="connsiteX4-59" fmla="*/ 2771769 w 3924300"/>
                <a:gd name="connsiteY4-60" fmla="*/ 4667248 h 4667248"/>
                <a:gd name="connsiteX5-61" fmla="*/ 1152531 w 3924300"/>
                <a:gd name="connsiteY5-62" fmla="*/ 4667248 h 4667248"/>
                <a:gd name="connsiteX6-63" fmla="*/ 847725 w 3924300"/>
                <a:gd name="connsiteY6-64" fmla="*/ 4362442 h 4667248"/>
                <a:gd name="connsiteX7-65" fmla="*/ 165554 w 3924300"/>
                <a:gd name="connsiteY7-66" fmla="*/ 2765883 h 4667248"/>
                <a:gd name="connsiteX8-67" fmla="*/ 172070 w 3924300"/>
                <a:gd name="connsiteY8-68" fmla="*/ 2763013 h 4667248"/>
                <a:gd name="connsiteX9-69" fmla="*/ 154196 w 3924300"/>
                <a:gd name="connsiteY9-70" fmla="*/ 2725908 h 4667248"/>
                <a:gd name="connsiteX10-71" fmla="*/ 0 w 3924300"/>
                <a:gd name="connsiteY10-72" fmla="*/ 1962150 h 4667248"/>
                <a:gd name="connsiteX11-73" fmla="*/ 1962150 w 3924300"/>
                <a:gd name="connsiteY11-74" fmla="*/ 0 h 4667248"/>
                <a:gd name="connsiteX0-75" fmla="*/ 1962150 w 3924300"/>
                <a:gd name="connsiteY0-76" fmla="*/ 0 h 4667248"/>
                <a:gd name="connsiteX1-77" fmla="*/ 3924300 w 3924300"/>
                <a:gd name="connsiteY1-78" fmla="*/ 1962150 h 4667248"/>
                <a:gd name="connsiteX2-79" fmla="*/ 3770105 w 3924300"/>
                <a:gd name="connsiteY2-80" fmla="*/ 2725908 h 4667248"/>
                <a:gd name="connsiteX3-81" fmla="*/ 3076575 w 3924300"/>
                <a:gd name="connsiteY3-82" fmla="*/ 4362442 h 4667248"/>
                <a:gd name="connsiteX4-83" fmla="*/ 2771769 w 3924300"/>
                <a:gd name="connsiteY4-84" fmla="*/ 4667248 h 4667248"/>
                <a:gd name="connsiteX5-85" fmla="*/ 1152531 w 3924300"/>
                <a:gd name="connsiteY5-86" fmla="*/ 4667248 h 4667248"/>
                <a:gd name="connsiteX6-87" fmla="*/ 847725 w 3924300"/>
                <a:gd name="connsiteY6-88" fmla="*/ 4362442 h 4667248"/>
                <a:gd name="connsiteX7-89" fmla="*/ 165554 w 3924300"/>
                <a:gd name="connsiteY7-90" fmla="*/ 2765883 h 4667248"/>
                <a:gd name="connsiteX8-91" fmla="*/ 172070 w 3924300"/>
                <a:gd name="connsiteY8-92" fmla="*/ 2763013 h 4667248"/>
                <a:gd name="connsiteX9-93" fmla="*/ 154196 w 3924300"/>
                <a:gd name="connsiteY9-94" fmla="*/ 2725908 h 4667248"/>
                <a:gd name="connsiteX10-95" fmla="*/ 0 w 3924300"/>
                <a:gd name="connsiteY10-96" fmla="*/ 1962150 h 4667248"/>
                <a:gd name="connsiteX11-97" fmla="*/ 1962150 w 3924300"/>
                <a:gd name="connsiteY11-98" fmla="*/ 0 h 46672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bg1"/>
                </a:gs>
                <a:gs pos="76000">
                  <a:schemeClr val="bg1"/>
                </a:gs>
                <a:gs pos="0">
                  <a:srgbClr val="DADAD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圆角淘宝网Chenying0907出品 30"/>
            <p:cNvSpPr/>
            <p:nvPr/>
          </p:nvSpPr>
          <p:spPr>
            <a:xfrm>
              <a:off x="3710111" y="4705672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圆角淘宝网Chenying0907出品 31"/>
            <p:cNvSpPr/>
            <p:nvPr/>
          </p:nvSpPr>
          <p:spPr>
            <a:xfrm rot="21300000">
              <a:off x="3667321" y="4909824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淘宝网Chenying0907出品 32"/>
            <p:cNvSpPr/>
            <p:nvPr/>
          </p:nvSpPr>
          <p:spPr>
            <a:xfrm rot="21300000">
              <a:off x="3667321" y="5069962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圆角淘宝网Chenying0907出品 33"/>
            <p:cNvSpPr/>
            <p:nvPr/>
          </p:nvSpPr>
          <p:spPr>
            <a:xfrm rot="21300000">
              <a:off x="3667321" y="523664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圆角淘宝网Chenying0907出品 34"/>
            <p:cNvSpPr/>
            <p:nvPr/>
          </p:nvSpPr>
          <p:spPr>
            <a:xfrm rot="21300000">
              <a:off x="3667321" y="5405455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圆角淘宝网Chenying0907出品 35"/>
            <p:cNvSpPr/>
            <p:nvPr/>
          </p:nvSpPr>
          <p:spPr>
            <a:xfrm rot="21300000">
              <a:off x="3667321" y="5540799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圆角淘宝网Chenying0907出品 36"/>
            <p:cNvSpPr/>
            <p:nvPr/>
          </p:nvSpPr>
          <p:spPr>
            <a:xfrm>
              <a:off x="4009765" y="5932949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圆角淘宝网Chenying0907出品 37"/>
            <p:cNvSpPr/>
            <p:nvPr/>
          </p:nvSpPr>
          <p:spPr>
            <a:xfrm>
              <a:off x="4201538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淘宝网Chenying0907出品 38"/>
          <p:cNvSpPr/>
          <p:nvPr/>
        </p:nvSpPr>
        <p:spPr>
          <a:xfrm>
            <a:off x="5358286" y="2925145"/>
            <a:ext cx="842688" cy="860845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淘宝网Chenying0907出品 39"/>
          <p:cNvSpPr/>
          <p:nvPr/>
        </p:nvSpPr>
        <p:spPr>
          <a:xfrm>
            <a:off x="6107166" y="2699865"/>
            <a:ext cx="630144" cy="643722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淘宝网Chenying0907出品 40"/>
          <p:cNvGrpSpPr/>
          <p:nvPr/>
        </p:nvGrpSpPr>
        <p:grpSpPr>
          <a:xfrm>
            <a:off x="5189941" y="1589591"/>
            <a:ext cx="1350125" cy="1379221"/>
            <a:chOff x="1325411" y="1372730"/>
            <a:chExt cx="1251557" cy="1251560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淘宝网Chenying0907出品 41"/>
            <p:cNvSpPr/>
            <p:nvPr/>
          </p:nvSpPr>
          <p:spPr>
            <a:xfrm>
              <a:off x="1325411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淘宝网Chenying0907出品 42"/>
            <p:cNvSpPr/>
            <p:nvPr/>
          </p:nvSpPr>
          <p:spPr>
            <a:xfrm rot="5400000">
              <a:off x="1951189" y="1372730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淘宝网Chenying0907出品 43"/>
            <p:cNvSpPr/>
            <p:nvPr/>
          </p:nvSpPr>
          <p:spPr>
            <a:xfrm rot="10800000">
              <a:off x="1951187" y="1998509"/>
              <a:ext cx="625779" cy="625779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淘宝网Chenying0907出品 44"/>
            <p:cNvSpPr/>
            <p:nvPr/>
          </p:nvSpPr>
          <p:spPr>
            <a:xfrm rot="16200000">
              <a:off x="1325412" y="1998511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淘宝网Chenying0907出品 45"/>
          <p:cNvSpPr/>
          <p:nvPr/>
        </p:nvSpPr>
        <p:spPr>
          <a:xfrm>
            <a:off x="3814357" y="5624423"/>
            <a:ext cx="4246477" cy="463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00000"/>
                  <a:alpha val="40000"/>
                </a:schemeClr>
              </a:gs>
              <a:gs pos="23000">
                <a:schemeClr val="tx1">
                  <a:alpha val="24000"/>
                </a:schemeClr>
              </a:gs>
              <a:gs pos="100000">
                <a:srgbClr val="D7D7D7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7" name="淘宝网Chenying0907出品 46"/>
          <p:cNvGrpSpPr/>
          <p:nvPr/>
        </p:nvGrpSpPr>
        <p:grpSpPr>
          <a:xfrm>
            <a:off x="3282616" y="1808443"/>
            <a:ext cx="1086008" cy="1225336"/>
            <a:chOff x="3446157" y="2112915"/>
            <a:chExt cx="2343151" cy="2643766"/>
          </a:xfrm>
        </p:grpSpPr>
        <p:sp>
          <p:nvSpPr>
            <p:cNvPr id="49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51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淘宝网Chenying0907出品 51"/>
          <p:cNvGrpSpPr/>
          <p:nvPr/>
        </p:nvGrpSpPr>
        <p:grpSpPr>
          <a:xfrm>
            <a:off x="7609756" y="1808443"/>
            <a:ext cx="1086008" cy="1225336"/>
            <a:chOff x="3446157" y="2112915"/>
            <a:chExt cx="2343151" cy="2643766"/>
          </a:xfrm>
        </p:grpSpPr>
        <p:sp>
          <p:nvSpPr>
            <p:cNvPr id="54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56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淘宝网Chenying0907出品 56"/>
          <p:cNvGrpSpPr/>
          <p:nvPr/>
        </p:nvGrpSpPr>
        <p:grpSpPr>
          <a:xfrm>
            <a:off x="3282616" y="3916643"/>
            <a:ext cx="1086008" cy="1225336"/>
            <a:chOff x="3446157" y="2112915"/>
            <a:chExt cx="2343151" cy="2643766"/>
          </a:xfrm>
        </p:grpSpPr>
        <p:sp>
          <p:nvSpPr>
            <p:cNvPr id="59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1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淘宝网Chenying0907出品 61"/>
          <p:cNvGrpSpPr/>
          <p:nvPr/>
        </p:nvGrpSpPr>
        <p:grpSpPr>
          <a:xfrm>
            <a:off x="7609756" y="3916643"/>
            <a:ext cx="1086008" cy="1225336"/>
            <a:chOff x="3446157" y="2112915"/>
            <a:chExt cx="2343151" cy="2643766"/>
          </a:xfrm>
        </p:grpSpPr>
        <p:sp>
          <p:nvSpPr>
            <p:cNvPr id="64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6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淘宝网Chenying0907出品 66"/>
          <p:cNvGrpSpPr/>
          <p:nvPr/>
        </p:nvGrpSpPr>
        <p:grpSpPr>
          <a:xfrm>
            <a:off x="985019" y="2034165"/>
            <a:ext cx="2263736" cy="1074016"/>
            <a:chOff x="3457192" y="3881040"/>
            <a:chExt cx="1455402" cy="1074016"/>
          </a:xfrm>
        </p:grpSpPr>
        <p:sp>
          <p:nvSpPr>
            <p:cNvPr id="68" name="淘宝网Chenying0907出品 69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9" name="淘宝网Chenying0907出品 70"/>
            <p:cNvSpPr txBox="1"/>
            <p:nvPr/>
          </p:nvSpPr>
          <p:spPr>
            <a:xfrm>
              <a:off x="3457192" y="4217821"/>
              <a:ext cx="139825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点击此处更换文本https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://</a:t>
              </a:r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xnwe.taobao.com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淘宝网Chenying0907出品 69"/>
          <p:cNvGrpSpPr/>
          <p:nvPr/>
        </p:nvGrpSpPr>
        <p:grpSpPr>
          <a:xfrm>
            <a:off x="985019" y="4129665"/>
            <a:ext cx="2263736" cy="1099535"/>
            <a:chOff x="3457192" y="3881040"/>
            <a:chExt cx="1455402" cy="1099535"/>
          </a:xfrm>
        </p:grpSpPr>
        <p:sp>
          <p:nvSpPr>
            <p:cNvPr id="71" name="淘宝网Chenying0907出品 72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2" name="淘宝网Chenying0907出品 73"/>
            <p:cNvSpPr txBox="1"/>
            <p:nvPr/>
          </p:nvSpPr>
          <p:spPr>
            <a:xfrm>
              <a:off x="3457192" y="4241911"/>
              <a:ext cx="13982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73" name="淘宝网Chenying0907出品 72"/>
          <p:cNvGrpSpPr/>
          <p:nvPr/>
        </p:nvGrpSpPr>
        <p:grpSpPr>
          <a:xfrm>
            <a:off x="8833891" y="2034165"/>
            <a:ext cx="2379886" cy="1105374"/>
            <a:chOff x="3457192" y="3881040"/>
            <a:chExt cx="1455402" cy="1105374"/>
          </a:xfrm>
        </p:grpSpPr>
        <p:sp>
          <p:nvSpPr>
            <p:cNvPr id="74" name="淘宝网Chenying0907出品 75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5" name="淘宝网Chenying0907出品 76"/>
            <p:cNvSpPr txBox="1"/>
            <p:nvPr/>
          </p:nvSpPr>
          <p:spPr>
            <a:xfrm>
              <a:off x="3457192" y="4249179"/>
              <a:ext cx="139825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点击此处更换文本https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://</a:t>
              </a:r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xnwe.taobao.com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淘宝网Chenying0907出品 75"/>
          <p:cNvGrpSpPr/>
          <p:nvPr/>
        </p:nvGrpSpPr>
        <p:grpSpPr>
          <a:xfrm>
            <a:off x="8833891" y="4129665"/>
            <a:ext cx="2379886" cy="1099535"/>
            <a:chOff x="3457192" y="3881040"/>
            <a:chExt cx="1455402" cy="1099535"/>
          </a:xfrm>
        </p:grpSpPr>
        <p:sp>
          <p:nvSpPr>
            <p:cNvPr id="77" name="淘宝网Chenying0907出品 78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8" name="淘宝网Chenying0907出品 79"/>
            <p:cNvSpPr txBox="1"/>
            <p:nvPr/>
          </p:nvSpPr>
          <p:spPr>
            <a:xfrm>
              <a:off x="3457192" y="4241911"/>
              <a:ext cx="13982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79" name="Group 4"/>
          <p:cNvGrpSpPr>
            <a:grpSpLocks noChangeAspect="1"/>
          </p:cNvGrpSpPr>
          <p:nvPr/>
        </p:nvGrpSpPr>
        <p:grpSpPr bwMode="auto">
          <a:xfrm>
            <a:off x="3611644" y="2153861"/>
            <a:ext cx="420586" cy="492878"/>
            <a:chOff x="1776" y="1776"/>
            <a:chExt cx="64" cy="75"/>
          </a:xfrm>
          <a:solidFill>
            <a:srgbClr val="01ACBE"/>
          </a:solidFill>
        </p:grpSpPr>
        <p:sp>
          <p:nvSpPr>
            <p:cNvPr id="80" name="淘宝网Chenying0907出品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淘宝网Chenying0907出品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淘宝网Chenying0907出品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淘宝网Chenying0907出品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18"/>
          <p:cNvGrpSpPr>
            <a:grpSpLocks noChangeAspect="1"/>
          </p:cNvGrpSpPr>
          <p:nvPr/>
        </p:nvGrpSpPr>
        <p:grpSpPr bwMode="auto">
          <a:xfrm>
            <a:off x="7973606" y="4309492"/>
            <a:ext cx="427141" cy="398016"/>
            <a:chOff x="3802" y="2858"/>
            <a:chExt cx="616" cy="574"/>
          </a:xfrm>
          <a:solidFill>
            <a:srgbClr val="7B4690"/>
          </a:solidFill>
        </p:grpSpPr>
        <p:sp>
          <p:nvSpPr>
            <p:cNvPr id="85" name="淘宝网Chenying0907出品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淘宝网Chenying0907出品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淘宝网Chenying0907出品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淘宝网Chenying0907出品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淘宝网Chenying0907出品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13"/>
          <p:cNvGrpSpPr>
            <a:grpSpLocks noChangeAspect="1"/>
          </p:cNvGrpSpPr>
          <p:nvPr/>
        </p:nvGrpSpPr>
        <p:grpSpPr bwMode="auto">
          <a:xfrm>
            <a:off x="3565491" y="4247730"/>
            <a:ext cx="512891" cy="521540"/>
            <a:chOff x="2426" y="2745"/>
            <a:chExt cx="593" cy="603"/>
          </a:xfrm>
          <a:solidFill>
            <a:srgbClr val="FFB850"/>
          </a:solidFill>
        </p:grpSpPr>
        <p:sp>
          <p:nvSpPr>
            <p:cNvPr id="91" name="淘宝网Chenying0907出品 14"/>
            <p:cNvSpPr/>
            <p:nvPr/>
          </p:nvSpPr>
          <p:spPr bwMode="auto">
            <a:xfrm>
              <a:off x="2442" y="2772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淘宝网Chenying0907出品 15"/>
            <p:cNvSpPr>
              <a:spLocks noEditPoints="1"/>
            </p:cNvSpPr>
            <p:nvPr/>
          </p:nvSpPr>
          <p:spPr bwMode="auto">
            <a:xfrm>
              <a:off x="2426" y="2745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淘宝网Chenying0907出品 92"/>
          <p:cNvGrpSpPr/>
          <p:nvPr/>
        </p:nvGrpSpPr>
        <p:grpSpPr>
          <a:xfrm>
            <a:off x="7966803" y="2160480"/>
            <a:ext cx="440749" cy="479640"/>
            <a:chOff x="4873628" y="1965320"/>
            <a:chExt cx="269874" cy="293687"/>
          </a:xfrm>
          <a:solidFill>
            <a:srgbClr val="F8353D"/>
          </a:solidFill>
        </p:grpSpPr>
        <p:sp>
          <p:nvSpPr>
            <p:cNvPr id="94" name="淘宝网Chenying0907出品 502"/>
            <p:cNvSpPr/>
            <p:nvPr/>
          </p:nvSpPr>
          <p:spPr bwMode="auto">
            <a:xfrm>
              <a:off x="4873628" y="2127243"/>
              <a:ext cx="112713" cy="131762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淘宝网Chenying0907出品 503"/>
            <p:cNvSpPr/>
            <p:nvPr/>
          </p:nvSpPr>
          <p:spPr bwMode="auto">
            <a:xfrm>
              <a:off x="4884746" y="1973256"/>
              <a:ext cx="41275" cy="146049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淘宝网Chenying0907出品 504"/>
            <p:cNvSpPr/>
            <p:nvPr/>
          </p:nvSpPr>
          <p:spPr bwMode="auto">
            <a:xfrm>
              <a:off x="4940314" y="1965320"/>
              <a:ext cx="177801" cy="293687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淘宝网Chenying0907出品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9" grpId="0" animBg="1"/>
      <p:bldP spid="40" grpId="0" animBg="1"/>
      <p:bldP spid="4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21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淘宝网Chenying0907出品 25"/>
          <p:cNvGrpSpPr/>
          <p:nvPr/>
        </p:nvGrpSpPr>
        <p:grpSpPr>
          <a:xfrm>
            <a:off x="1860951" y="1617454"/>
            <a:ext cx="3656600" cy="3851692"/>
            <a:chOff x="975360" y="1557338"/>
            <a:chExt cx="3586480" cy="3777832"/>
          </a:xfrm>
        </p:grpSpPr>
        <p:sp>
          <p:nvSpPr>
            <p:cNvPr id="27" name="Ellipse 98"/>
            <p:cNvSpPr/>
            <p:nvPr/>
          </p:nvSpPr>
          <p:spPr bwMode="auto">
            <a:xfrm rot="10800000" flipV="1">
              <a:off x="1268566" y="5038186"/>
              <a:ext cx="3009595" cy="29698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chemeClr val="tx1">
                    <a:lumMod val="40000"/>
                    <a:lumOff val="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" t="1778" r="1926" b="2074"/>
            <a:stretch>
              <a:fillRect/>
            </a:stretch>
          </p:blipFill>
          <p:spPr>
            <a:xfrm>
              <a:off x="975360" y="1557338"/>
              <a:ext cx="3586480" cy="3586480"/>
            </a:xfrm>
            <a:custGeom>
              <a:avLst/>
              <a:gdLst>
                <a:gd name="connsiteX0" fmla="*/ 3296920 w 6593840"/>
                <a:gd name="connsiteY0" fmla="*/ 0 h 6593840"/>
                <a:gd name="connsiteX1" fmla="*/ 6593840 w 6593840"/>
                <a:gd name="connsiteY1" fmla="*/ 3296920 h 6593840"/>
                <a:gd name="connsiteX2" fmla="*/ 3296920 w 6593840"/>
                <a:gd name="connsiteY2" fmla="*/ 6593840 h 6593840"/>
                <a:gd name="connsiteX3" fmla="*/ 0 w 6593840"/>
                <a:gd name="connsiteY3" fmla="*/ 3296920 h 6593840"/>
                <a:gd name="connsiteX4" fmla="*/ 3296920 w 6593840"/>
                <a:gd name="connsiteY4" fmla="*/ 0 h 65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3840" h="6593840">
                  <a:moveTo>
                    <a:pt x="3296920" y="0"/>
                  </a:moveTo>
                  <a:cubicBezTo>
                    <a:pt x="5117759" y="0"/>
                    <a:pt x="6593840" y="1476081"/>
                    <a:pt x="6593840" y="3296920"/>
                  </a:cubicBezTo>
                  <a:cubicBezTo>
                    <a:pt x="6593840" y="5117759"/>
                    <a:pt x="5117759" y="6593840"/>
                    <a:pt x="3296920" y="6593840"/>
                  </a:cubicBezTo>
                  <a:cubicBezTo>
                    <a:pt x="1476081" y="6593840"/>
                    <a:pt x="0" y="5117759"/>
                    <a:pt x="0" y="3296920"/>
                  </a:cubicBezTo>
                  <a:cubicBezTo>
                    <a:pt x="0" y="1476081"/>
                    <a:pt x="1476081" y="0"/>
                    <a:pt x="3296920" y="0"/>
                  </a:cubicBezTo>
                  <a:close/>
                </a:path>
              </a:pathLst>
            </a:custGeom>
            <a:effectLst/>
          </p:spPr>
        </p:pic>
      </p:grpSp>
      <p:grpSp>
        <p:nvGrpSpPr>
          <p:cNvPr id="56" name="淘宝网Chenying0907出品 55"/>
          <p:cNvGrpSpPr/>
          <p:nvPr/>
        </p:nvGrpSpPr>
        <p:grpSpPr>
          <a:xfrm>
            <a:off x="5847620" y="3057110"/>
            <a:ext cx="1160076" cy="1028168"/>
            <a:chOff x="3295850" y="2263222"/>
            <a:chExt cx="2643765" cy="2343151"/>
          </a:xfrm>
        </p:grpSpPr>
        <p:sp>
          <p:nvSpPr>
            <p:cNvPr id="5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淘宝网Chenying0907出品 60"/>
          <p:cNvGrpSpPr/>
          <p:nvPr/>
        </p:nvGrpSpPr>
        <p:grpSpPr>
          <a:xfrm>
            <a:off x="5819358" y="1526658"/>
            <a:ext cx="1160076" cy="1028168"/>
            <a:chOff x="3295850" y="2263222"/>
            <a:chExt cx="2643765" cy="2343151"/>
          </a:xfrm>
        </p:grpSpPr>
        <p:sp>
          <p:nvSpPr>
            <p:cNvPr id="6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淘宝网Chenying0907出品 7"/>
          <p:cNvSpPr txBox="1"/>
          <p:nvPr/>
        </p:nvSpPr>
        <p:spPr>
          <a:xfrm>
            <a:off x="7162154" y="1916006"/>
            <a:ext cx="347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淘宝网Chenying0907出品 66"/>
          <p:cNvGrpSpPr/>
          <p:nvPr/>
        </p:nvGrpSpPr>
        <p:grpSpPr>
          <a:xfrm>
            <a:off x="6153449" y="1807920"/>
            <a:ext cx="495785" cy="493987"/>
            <a:chOff x="6602606" y="810033"/>
            <a:chExt cx="706229" cy="703668"/>
          </a:xfrm>
          <a:solidFill>
            <a:schemeClr val="bg1"/>
          </a:solidFill>
        </p:grpSpPr>
        <p:sp>
          <p:nvSpPr>
            <p:cNvPr id="68" name="淘宝网Chenying0907出品 9"/>
            <p:cNvSpPr>
              <a:spLocks noEditPoints="1"/>
            </p:cNvSpPr>
            <p:nvPr/>
          </p:nvSpPr>
          <p:spPr bwMode="auto">
            <a:xfrm>
              <a:off x="6697696" y="810033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淘宝网Chenying0907出品 10"/>
            <p:cNvSpPr>
              <a:spLocks noEditPoints="1"/>
            </p:cNvSpPr>
            <p:nvPr/>
          </p:nvSpPr>
          <p:spPr bwMode="auto">
            <a:xfrm>
              <a:off x="6602606" y="878425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淘宝网Chenying0907出品 11"/>
            <p:cNvSpPr/>
            <p:nvPr/>
          </p:nvSpPr>
          <p:spPr bwMode="auto">
            <a:xfrm>
              <a:off x="6829360" y="958521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1" name="淘宝网Chenying0907出品 70"/>
          <p:cNvGrpSpPr/>
          <p:nvPr/>
        </p:nvGrpSpPr>
        <p:grpSpPr>
          <a:xfrm>
            <a:off x="6190060" y="3326504"/>
            <a:ext cx="486093" cy="489380"/>
            <a:chOff x="8026400" y="804913"/>
            <a:chExt cx="702937" cy="707692"/>
          </a:xfrm>
          <a:solidFill>
            <a:schemeClr val="bg1"/>
          </a:solidFill>
        </p:grpSpPr>
        <p:sp>
          <p:nvSpPr>
            <p:cNvPr id="72" name="淘宝网Chenying0907出品 12"/>
            <p:cNvSpPr/>
            <p:nvPr/>
          </p:nvSpPr>
          <p:spPr bwMode="auto">
            <a:xfrm>
              <a:off x="8268515" y="1320961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淘宝网Chenying0907出品 13"/>
            <p:cNvSpPr>
              <a:spLocks noEditPoints="1"/>
            </p:cNvSpPr>
            <p:nvPr/>
          </p:nvSpPr>
          <p:spPr bwMode="auto">
            <a:xfrm>
              <a:off x="8026400" y="804913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4" name="淘宝网Chenying0907出品 11"/>
          <p:cNvSpPr txBox="1"/>
          <p:nvPr/>
        </p:nvSpPr>
        <p:spPr>
          <a:xfrm>
            <a:off x="7162154" y="1494892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75" name="淘宝网Chenying0907出品 12"/>
          <p:cNvSpPr txBox="1"/>
          <p:nvPr/>
        </p:nvSpPr>
        <p:spPr>
          <a:xfrm>
            <a:off x="7162154" y="3051945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76" name="淘宝网Chenying0907出品 13"/>
          <p:cNvSpPr txBox="1"/>
          <p:nvPr/>
        </p:nvSpPr>
        <p:spPr>
          <a:xfrm>
            <a:off x="7162155" y="3481380"/>
            <a:ext cx="3471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</p:txBody>
      </p:sp>
      <p:grpSp>
        <p:nvGrpSpPr>
          <p:cNvPr id="77" name="淘宝网Chenying0907出品 76"/>
          <p:cNvGrpSpPr/>
          <p:nvPr/>
        </p:nvGrpSpPr>
        <p:grpSpPr>
          <a:xfrm>
            <a:off x="5881563" y="4641286"/>
            <a:ext cx="1160076" cy="1028168"/>
            <a:chOff x="3295850" y="2263222"/>
            <a:chExt cx="2643765" cy="2343151"/>
          </a:xfrm>
        </p:grpSpPr>
        <p:sp>
          <p:nvSpPr>
            <p:cNvPr id="79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82" name="淘宝网Chenying0907出品 13" descr="camer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03" y="4918841"/>
            <a:ext cx="482046" cy="482046"/>
          </a:xfrm>
          <a:prstGeom prst="rect">
            <a:avLst/>
          </a:prstGeom>
        </p:spPr>
      </p:pic>
      <p:sp>
        <p:nvSpPr>
          <p:cNvPr id="83" name="淘宝网Chenying0907出品 7"/>
          <p:cNvSpPr txBox="1"/>
          <p:nvPr/>
        </p:nvSpPr>
        <p:spPr>
          <a:xfrm>
            <a:off x="7166676" y="5108977"/>
            <a:ext cx="347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淘宝网Chenying0907出品 11"/>
          <p:cNvSpPr txBox="1"/>
          <p:nvPr/>
        </p:nvSpPr>
        <p:spPr>
          <a:xfrm>
            <a:off x="7166676" y="4687863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66" grpId="0"/>
      <p:bldP spid="74" grpId="0"/>
      <p:bldP spid="75" grpId="0"/>
      <p:bldP spid="76" grpId="0"/>
      <p:bldP spid="83" grpId="0"/>
      <p:bldP spid="8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22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40" y="1611580"/>
            <a:ext cx="3806423" cy="5246420"/>
          </a:xfrm>
          <a:prstGeom prst="rect">
            <a:avLst/>
          </a:prstGeom>
        </p:spPr>
      </p:pic>
      <p:sp>
        <p:nvSpPr>
          <p:cNvPr id="17" name="圆角淘宝网Chenying0907出品 16"/>
          <p:cNvSpPr/>
          <p:nvPr/>
        </p:nvSpPr>
        <p:spPr>
          <a:xfrm>
            <a:off x="5665539" y="1928083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淘宝网Chenying0907出品 17"/>
          <p:cNvSpPr/>
          <p:nvPr/>
        </p:nvSpPr>
        <p:spPr>
          <a:xfrm>
            <a:off x="5665538" y="1928083"/>
            <a:ext cx="2443129" cy="144016"/>
          </a:xfrm>
          <a:prstGeom prst="roundRect">
            <a:avLst>
              <a:gd name="adj" fmla="val 50000"/>
            </a:avLst>
          </a:prstGeom>
          <a:solidFill>
            <a:srgbClr val="FFB8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淘宝网Chenying0907出品 9"/>
          <p:cNvSpPr txBox="1"/>
          <p:nvPr/>
        </p:nvSpPr>
        <p:spPr>
          <a:xfrm>
            <a:off x="5665539" y="2072099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学习能力</a:t>
            </a:r>
          </a:p>
        </p:txBody>
      </p:sp>
      <p:grpSp>
        <p:nvGrpSpPr>
          <p:cNvPr id="20" name="淘宝网Chenying0907出品 19"/>
          <p:cNvGrpSpPr/>
          <p:nvPr/>
        </p:nvGrpSpPr>
        <p:grpSpPr>
          <a:xfrm>
            <a:off x="7961367" y="1628800"/>
            <a:ext cx="360040" cy="238527"/>
            <a:chOff x="4909455" y="1320661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淘宝网Chenying0907出品标注 20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2" name="淘宝网Chenying0907出品 9"/>
            <p:cNvSpPr txBox="1"/>
            <p:nvPr/>
          </p:nvSpPr>
          <p:spPr>
            <a:xfrm>
              <a:off x="4909455" y="1320661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65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圆角淘宝网Chenying0907出品 22"/>
          <p:cNvSpPr/>
          <p:nvPr/>
        </p:nvSpPr>
        <p:spPr>
          <a:xfrm>
            <a:off x="5665539" y="2488758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淘宝网Chenying0907出品 23"/>
          <p:cNvSpPr/>
          <p:nvPr/>
        </p:nvSpPr>
        <p:spPr>
          <a:xfrm>
            <a:off x="5665538" y="2488758"/>
            <a:ext cx="3214643" cy="144016"/>
          </a:xfrm>
          <a:prstGeom prst="roundRect">
            <a:avLst>
              <a:gd name="adj" fmla="val 50000"/>
            </a:avLst>
          </a:prstGeom>
          <a:solidFill>
            <a:srgbClr val="00AC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淘宝网Chenying0907出品 9"/>
          <p:cNvSpPr txBox="1"/>
          <p:nvPr/>
        </p:nvSpPr>
        <p:spPr>
          <a:xfrm>
            <a:off x="5665539" y="2632774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</a:t>
            </a:r>
          </a:p>
        </p:txBody>
      </p:sp>
      <p:grpSp>
        <p:nvGrpSpPr>
          <p:cNvPr id="26" name="淘宝网Chenying0907出品 25"/>
          <p:cNvGrpSpPr/>
          <p:nvPr/>
        </p:nvGrpSpPr>
        <p:grpSpPr>
          <a:xfrm>
            <a:off x="8761883" y="2182361"/>
            <a:ext cx="360040" cy="238527"/>
            <a:chOff x="4909455" y="1309410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淘宝网Chenying0907出品标注 26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8" name="淘宝网Chenying0907出品 9"/>
            <p:cNvSpPr txBox="1"/>
            <p:nvPr/>
          </p:nvSpPr>
          <p:spPr>
            <a:xfrm>
              <a:off x="4909455" y="1309410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85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淘宝网Chenying0907出品 28"/>
          <p:cNvSpPr/>
          <p:nvPr/>
        </p:nvSpPr>
        <p:spPr>
          <a:xfrm>
            <a:off x="5665539" y="304231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淘宝网Chenying0907出品 29"/>
          <p:cNvSpPr/>
          <p:nvPr/>
        </p:nvSpPr>
        <p:spPr>
          <a:xfrm>
            <a:off x="5665539" y="3042319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F835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9"/>
          <p:cNvSpPr txBox="1"/>
          <p:nvPr/>
        </p:nvSpPr>
        <p:spPr>
          <a:xfrm>
            <a:off x="5665539" y="3186335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工作能力</a:t>
            </a:r>
          </a:p>
        </p:txBody>
      </p:sp>
      <p:grpSp>
        <p:nvGrpSpPr>
          <p:cNvPr id="32" name="淘宝网Chenying0907出品 31"/>
          <p:cNvGrpSpPr/>
          <p:nvPr/>
        </p:nvGrpSpPr>
        <p:grpSpPr>
          <a:xfrm>
            <a:off x="9112164" y="2758425"/>
            <a:ext cx="360040" cy="238527"/>
            <a:chOff x="4909455" y="1331912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淘宝网Chenying0907出品标注 32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34" name="淘宝网Chenying0907出品 9"/>
            <p:cNvSpPr txBox="1"/>
            <p:nvPr/>
          </p:nvSpPr>
          <p:spPr>
            <a:xfrm>
              <a:off x="4909455" y="1331912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95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7"/>
          <p:cNvSpPr>
            <a:spLocks noChangeArrowheads="1"/>
          </p:cNvSpPr>
          <p:nvPr/>
        </p:nvSpPr>
        <p:spPr bwMode="auto">
          <a:xfrm>
            <a:off x="5665539" y="4293096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在此输入章节详细文字介绍，表达主题的含义合图表的意义，在此输入章节详细文字介绍，表达主题的含义合图表的意义。在此输入章节详细文字介绍，表达主题的含义合图表的意义在此输入章节详细。</a:t>
            </a:r>
          </a:p>
        </p:txBody>
      </p:sp>
      <p:sp>
        <p:nvSpPr>
          <p:cNvPr id="36" name="圆角淘宝网Chenying0907出品 35"/>
          <p:cNvSpPr/>
          <p:nvPr/>
        </p:nvSpPr>
        <p:spPr>
          <a:xfrm>
            <a:off x="5665539" y="358012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淘宝网Chenying0907出品 36"/>
          <p:cNvSpPr/>
          <p:nvPr/>
        </p:nvSpPr>
        <p:spPr>
          <a:xfrm>
            <a:off x="5665539" y="3580129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663A7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淘宝网Chenying0907出品 9"/>
          <p:cNvSpPr txBox="1"/>
          <p:nvPr/>
        </p:nvSpPr>
        <p:spPr>
          <a:xfrm>
            <a:off x="5665539" y="3724145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创新能力</a:t>
            </a:r>
          </a:p>
        </p:txBody>
      </p:sp>
      <p:grpSp>
        <p:nvGrpSpPr>
          <p:cNvPr id="39" name="淘宝网Chenying0907出品 38"/>
          <p:cNvGrpSpPr/>
          <p:nvPr/>
        </p:nvGrpSpPr>
        <p:grpSpPr>
          <a:xfrm>
            <a:off x="9123010" y="3262481"/>
            <a:ext cx="360040" cy="249779"/>
            <a:chOff x="4920301" y="1298158"/>
            <a:chExt cx="360040" cy="249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淘宝网Chenying0907出品标注 39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41" name="淘宝网Chenying0907出品 9"/>
            <p:cNvSpPr txBox="1"/>
            <p:nvPr/>
          </p:nvSpPr>
          <p:spPr>
            <a:xfrm>
              <a:off x="4920301" y="1298158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95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2382198" y="2099295"/>
            <a:ext cx="2131213" cy="1888880"/>
            <a:chOff x="3295850" y="2263222"/>
            <a:chExt cx="2643765" cy="2343151"/>
          </a:xfrm>
        </p:grpSpPr>
        <p:sp>
          <p:nvSpPr>
            <p:cNvPr id="4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淘宝网Chenying0907出品 5"/>
            <p:cNvSpPr/>
            <p:nvPr/>
          </p:nvSpPr>
          <p:spPr bwMode="auto">
            <a:xfrm rot="10800000">
              <a:off x="3589409" y="2523400"/>
              <a:ext cx="2056649" cy="182279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4513" r="-14513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5" name="六边形 44"/>
          <p:cNvSpPr/>
          <p:nvPr/>
        </p:nvSpPr>
        <p:spPr>
          <a:xfrm flipH="1">
            <a:off x="2580106" y="4098324"/>
            <a:ext cx="1782638" cy="410796"/>
          </a:xfrm>
          <a:prstGeom prst="hexagon">
            <a:avLst/>
          </a:prstGeom>
          <a:gradFill>
            <a:gsLst>
              <a:gs pos="0">
                <a:srgbClr val="DBDBDB"/>
              </a:gs>
              <a:gs pos="100000">
                <a:srgbClr val="F7F7F7"/>
              </a:gs>
            </a:gsLst>
            <a:lin ang="5400000" scaled="0"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淘宝网Chenying0907出品 3"/>
          <p:cNvSpPr>
            <a:spLocks noChangeArrowheads="1"/>
          </p:cNvSpPr>
          <p:nvPr/>
        </p:nvSpPr>
        <p:spPr bwMode="auto">
          <a:xfrm>
            <a:off x="2930408" y="4119060"/>
            <a:ext cx="1107978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 animBg="1"/>
      <p:bldP spid="18" grpId="0" animBg="1"/>
      <p:bldP spid="19" grpId="0"/>
      <p:bldP spid="23" grpId="0" animBg="1"/>
      <p:bldP spid="24" grpId="0" animBg="1"/>
      <p:bldP spid="25" grpId="0"/>
      <p:bldP spid="29" grpId="0" animBg="1"/>
      <p:bldP spid="30" grpId="0" animBg="1"/>
      <p:bldP spid="31" grpId="0"/>
      <p:bldP spid="35" grpId="0"/>
      <p:bldP spid="36" grpId="0" animBg="1"/>
      <p:bldP spid="37" grpId="0" animBg="1"/>
      <p:bldP spid="38" grpId="0"/>
      <p:bldP spid="45" grpId="0" animBg="1"/>
      <p:bldP spid="4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23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15"/>
          <p:cNvSpPr/>
          <p:nvPr/>
        </p:nvSpPr>
        <p:spPr>
          <a:xfrm rot="9205952">
            <a:off x="4931987" y="3424192"/>
            <a:ext cx="2247068" cy="249819"/>
          </a:xfrm>
          <a:prstGeom prst="rect">
            <a:avLst/>
          </a:prstGeom>
          <a:solidFill>
            <a:srgbClr val="00ACB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Impact MT Std" pitchFamily="34" charset="0"/>
            </a:endParaRPr>
          </a:p>
        </p:txBody>
      </p:sp>
      <p:sp>
        <p:nvSpPr>
          <p:cNvPr id="17" name="淘宝网Chenying0907出品 16"/>
          <p:cNvSpPr/>
          <p:nvPr/>
        </p:nvSpPr>
        <p:spPr>
          <a:xfrm rot="2256138">
            <a:off x="4655027" y="4617089"/>
            <a:ext cx="2539871" cy="233992"/>
          </a:xfrm>
          <a:prstGeom prst="rect">
            <a:avLst/>
          </a:prstGeom>
          <a:solidFill>
            <a:srgbClr val="F8353D"/>
          </a:soli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Impact MT Std" pitchFamily="34" charset="0"/>
            </a:endParaRPr>
          </a:p>
        </p:txBody>
      </p:sp>
      <p:sp>
        <p:nvSpPr>
          <p:cNvPr id="18" name="淘宝网Chenying0907出品 17"/>
          <p:cNvSpPr/>
          <p:nvPr/>
        </p:nvSpPr>
        <p:spPr>
          <a:xfrm rot="2256138">
            <a:off x="4655027" y="2085506"/>
            <a:ext cx="2539871" cy="233992"/>
          </a:xfrm>
          <a:prstGeom prst="rect">
            <a:avLst/>
          </a:prstGeom>
          <a:solidFill>
            <a:srgbClr val="FFB85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Impact MT Std" pitchFamily="34" charset="0"/>
            </a:endParaRPr>
          </a:p>
        </p:txBody>
      </p:sp>
      <p:grpSp>
        <p:nvGrpSpPr>
          <p:cNvPr id="19" name="淘宝网Chenying0907出品 18"/>
          <p:cNvGrpSpPr/>
          <p:nvPr/>
        </p:nvGrpSpPr>
        <p:grpSpPr>
          <a:xfrm>
            <a:off x="4609713" y="1082217"/>
            <a:ext cx="769410" cy="769410"/>
            <a:chOff x="4609713" y="938201"/>
            <a:chExt cx="769410" cy="769410"/>
          </a:xfrm>
        </p:grpSpPr>
        <p:grpSp>
          <p:nvGrpSpPr>
            <p:cNvPr id="20" name="淘宝网Chenying0907出品 19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22" name="圆角淘宝网Chenying0907出品 21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B850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23" name="圆角淘宝网Chenying0907出品 22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B85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21" name="淘宝网Chenying0907出品 23"/>
            <p:cNvSpPr txBox="1"/>
            <p:nvPr/>
          </p:nvSpPr>
          <p:spPr>
            <a:xfrm>
              <a:off x="4708490" y="1058526"/>
              <a:ext cx="578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B850"/>
                  </a:solidFill>
                  <a:latin typeface="Impact MT Std" pitchFamily="34" charset="0"/>
                  <a:cs typeface="Aharoni" panose="02010803020104030203" pitchFamily="2" charset="-79"/>
                </a:rPr>
                <a:t>01</a:t>
              </a:r>
              <a:endParaRPr lang="zh-CN" altLang="en-US" sz="3200" dirty="0">
                <a:solidFill>
                  <a:srgbClr val="FFB85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4" name="淘宝网Chenying0907出品 23"/>
          <p:cNvGrpSpPr/>
          <p:nvPr/>
        </p:nvGrpSpPr>
        <p:grpSpPr>
          <a:xfrm>
            <a:off x="6619070" y="2509458"/>
            <a:ext cx="769410" cy="769410"/>
            <a:chOff x="6619070" y="2365442"/>
            <a:chExt cx="769410" cy="769410"/>
          </a:xfrm>
        </p:grpSpPr>
        <p:grpSp>
          <p:nvGrpSpPr>
            <p:cNvPr id="25" name="淘宝网Chenying0907出品 24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27" name="圆角淘宝网Chenying0907出品 26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ACBE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28" name="圆角淘宝网Chenying0907出品 27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ACBE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26" name="淘宝网Chenying0907出品 24"/>
            <p:cNvSpPr txBox="1"/>
            <p:nvPr/>
          </p:nvSpPr>
          <p:spPr>
            <a:xfrm>
              <a:off x="6700219" y="2496463"/>
              <a:ext cx="686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ACBE"/>
                  </a:solidFill>
                  <a:latin typeface="Impact MT Std" pitchFamily="34" charset="0"/>
                  <a:cs typeface="Aharoni" panose="02010803020104030203" pitchFamily="2" charset="-79"/>
                </a:rPr>
                <a:t>02</a:t>
              </a:r>
              <a:endParaRPr lang="zh-CN" altLang="en-US" sz="3200" dirty="0">
                <a:solidFill>
                  <a:srgbClr val="00ACBE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4609713" y="3774617"/>
            <a:ext cx="769410" cy="769410"/>
            <a:chOff x="4609713" y="3630601"/>
            <a:chExt cx="769410" cy="769410"/>
          </a:xfrm>
        </p:grpSpPr>
        <p:grpSp>
          <p:nvGrpSpPr>
            <p:cNvPr id="30" name="淘宝网Chenying0907出品 29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32" name="圆角淘宝网Chenying0907出品 31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8353D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33" name="圆角淘宝网Chenying0907出品 32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8353D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31" name="淘宝网Chenying0907出品 25"/>
            <p:cNvSpPr txBox="1"/>
            <p:nvPr/>
          </p:nvSpPr>
          <p:spPr>
            <a:xfrm>
              <a:off x="4688057" y="3734475"/>
              <a:ext cx="691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8353D"/>
                  </a:solidFill>
                  <a:latin typeface="Impact MT Std" pitchFamily="34" charset="0"/>
                  <a:cs typeface="Aharoni" panose="02010803020104030203" pitchFamily="2" charset="-79"/>
                </a:rPr>
                <a:t>03</a:t>
              </a:r>
              <a:endParaRPr lang="zh-CN" altLang="en-US" sz="3200" dirty="0">
                <a:solidFill>
                  <a:srgbClr val="F8353D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6616997" y="5031917"/>
            <a:ext cx="769410" cy="769410"/>
            <a:chOff x="6616997" y="4887901"/>
            <a:chExt cx="769410" cy="769410"/>
          </a:xfrm>
        </p:grpSpPr>
        <p:grpSp>
          <p:nvGrpSpPr>
            <p:cNvPr id="35" name="淘宝网Chenying0907出品 34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37" name="圆角淘宝网Chenying0907出品 36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38" name="圆角淘宝网Chenying0907出品 37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36" name="淘宝网Chenying0907出品 26"/>
            <p:cNvSpPr txBox="1"/>
            <p:nvPr/>
          </p:nvSpPr>
          <p:spPr>
            <a:xfrm>
              <a:off x="6694267" y="5004465"/>
              <a:ext cx="692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7030A0"/>
                  </a:solidFill>
                  <a:latin typeface="Impact MT Std" pitchFamily="34" charset="0"/>
                  <a:cs typeface="Aharoni" panose="02010803020104030203" pitchFamily="2" charset="-79"/>
                </a:rPr>
                <a:t>04</a:t>
              </a:r>
              <a:endParaRPr lang="zh-CN" altLang="en-US" sz="3200" dirty="0">
                <a:solidFill>
                  <a:srgbClr val="7030A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9" name="淘宝网Chenying0907出品 38"/>
          <p:cNvGrpSpPr/>
          <p:nvPr/>
        </p:nvGrpSpPr>
        <p:grpSpPr>
          <a:xfrm>
            <a:off x="1852445" y="2070294"/>
            <a:ext cx="3985755" cy="1227635"/>
            <a:chOff x="1852445" y="1926278"/>
            <a:chExt cx="3985755" cy="1227635"/>
          </a:xfrm>
        </p:grpSpPr>
        <p:sp>
          <p:nvSpPr>
            <p:cNvPr id="40" name="淘宝网Chenying0907出品 39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淘宝网Chenying0907出品 40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1852445" y="4592998"/>
            <a:ext cx="3985755" cy="1227635"/>
            <a:chOff x="1852445" y="4448982"/>
            <a:chExt cx="3985755" cy="1227635"/>
          </a:xfrm>
        </p:grpSpPr>
        <p:sp>
          <p:nvSpPr>
            <p:cNvPr id="43" name="淘宝网Chenying0907出品 42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淘宝网Chenying0907出品 43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淘宝网Chenying0907出品 44"/>
          <p:cNvGrpSpPr/>
          <p:nvPr/>
        </p:nvGrpSpPr>
        <p:grpSpPr>
          <a:xfrm>
            <a:off x="6243920" y="3816422"/>
            <a:ext cx="4246280" cy="1269047"/>
            <a:chOff x="6243920" y="3672406"/>
            <a:chExt cx="4246280" cy="1269047"/>
          </a:xfrm>
        </p:grpSpPr>
        <p:sp>
          <p:nvSpPr>
            <p:cNvPr id="46" name="淘宝网Chenying0907出品 45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淘宝网Chenying0907出品 46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淘宝网Chenying0907出品 47"/>
          <p:cNvGrpSpPr/>
          <p:nvPr/>
        </p:nvGrpSpPr>
        <p:grpSpPr>
          <a:xfrm>
            <a:off x="6243920" y="1249843"/>
            <a:ext cx="4246280" cy="1269047"/>
            <a:chOff x="6243920" y="1105827"/>
            <a:chExt cx="4246280" cy="1269047"/>
          </a:xfrm>
        </p:grpSpPr>
        <p:sp>
          <p:nvSpPr>
            <p:cNvPr id="49" name="淘宝网Chenying0907出品 48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淘宝网Chenying0907出品 49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淘宝网Chenying0907出品 44"/>
          <p:cNvSpPr txBox="1"/>
          <p:nvPr/>
        </p:nvSpPr>
        <p:spPr>
          <a:xfrm>
            <a:off x="8517983" y="21235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2" name="淘宝网Chenying0907出品 51"/>
          <p:cNvSpPr/>
          <p:nvPr/>
        </p:nvSpPr>
        <p:spPr>
          <a:xfrm>
            <a:off x="8541083" y="2518890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3" name="淘宝网Chenying0907出品 44"/>
          <p:cNvSpPr txBox="1"/>
          <p:nvPr/>
        </p:nvSpPr>
        <p:spPr>
          <a:xfrm>
            <a:off x="8545859" y="46933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4" name="淘宝网Chenying0907出品 53"/>
          <p:cNvSpPr/>
          <p:nvPr/>
        </p:nvSpPr>
        <p:spPr>
          <a:xfrm>
            <a:off x="8568959" y="5088725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5" name="淘宝网Chenying0907出品 44"/>
          <p:cNvSpPr txBox="1"/>
          <p:nvPr/>
        </p:nvSpPr>
        <p:spPr>
          <a:xfrm>
            <a:off x="1993131" y="42210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6" name="淘宝网Chenying0907出品 55"/>
          <p:cNvSpPr/>
          <p:nvPr/>
        </p:nvSpPr>
        <p:spPr>
          <a:xfrm>
            <a:off x="2016231" y="461641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7" name="淘宝网Chenying0907出品 44"/>
          <p:cNvSpPr txBox="1"/>
          <p:nvPr/>
        </p:nvSpPr>
        <p:spPr>
          <a:xfrm>
            <a:off x="1993131" y="1700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8" name="淘宝网Chenying0907出品 57"/>
          <p:cNvSpPr/>
          <p:nvPr/>
        </p:nvSpPr>
        <p:spPr>
          <a:xfrm>
            <a:off x="2016231" y="209613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24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8" y="2168916"/>
            <a:ext cx="4429125" cy="3268695"/>
          </a:xfrm>
          <a:prstGeom prst="rect">
            <a:avLst/>
          </a:prstGeom>
        </p:spPr>
      </p:pic>
      <p:grpSp>
        <p:nvGrpSpPr>
          <p:cNvPr id="17" name="淘宝网Chenying0907出品 16"/>
          <p:cNvGrpSpPr/>
          <p:nvPr/>
        </p:nvGrpSpPr>
        <p:grpSpPr>
          <a:xfrm>
            <a:off x="4317111" y="1720989"/>
            <a:ext cx="651614" cy="651614"/>
            <a:chOff x="4317111" y="1670673"/>
            <a:chExt cx="651614" cy="651614"/>
          </a:xfrm>
        </p:grpSpPr>
        <p:sp>
          <p:nvSpPr>
            <p:cNvPr id="18" name="淘宝网Chenying0907出品 17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FFB850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KSO_Shape"/>
            <p:cNvSpPr/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淘宝网Chenying0907出品 19"/>
          <p:cNvGrpSpPr/>
          <p:nvPr/>
        </p:nvGrpSpPr>
        <p:grpSpPr>
          <a:xfrm>
            <a:off x="5033812" y="3301037"/>
            <a:ext cx="651614" cy="651614"/>
            <a:chOff x="5033812" y="3301037"/>
            <a:chExt cx="651614" cy="651614"/>
          </a:xfrm>
        </p:grpSpPr>
        <p:sp>
          <p:nvSpPr>
            <p:cNvPr id="21" name="淘宝网Chenying0907出品 20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00ACBE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KSO_Shape"/>
            <p:cNvSpPr/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淘宝网Chenying0907出品 22"/>
          <p:cNvGrpSpPr/>
          <p:nvPr/>
        </p:nvGrpSpPr>
        <p:grpSpPr>
          <a:xfrm>
            <a:off x="4456262" y="4994920"/>
            <a:ext cx="651614" cy="651614"/>
            <a:chOff x="4456262" y="4994920"/>
            <a:chExt cx="651614" cy="651614"/>
          </a:xfrm>
        </p:grpSpPr>
        <p:sp>
          <p:nvSpPr>
            <p:cNvPr id="24" name="淘宝网Chenying0907出品 23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F8353D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5128155" y="1720989"/>
            <a:ext cx="5176987" cy="1198080"/>
            <a:chOff x="5128155" y="1720989"/>
            <a:chExt cx="5176987" cy="1198080"/>
          </a:xfrm>
        </p:grpSpPr>
        <p:sp>
          <p:nvSpPr>
            <p:cNvPr id="27" name="MH_SubTitle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5128155" y="1720989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zh-CN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淘宝网Chenying0907出品 5"/>
            <p:cNvSpPr/>
            <p:nvPr/>
          </p:nvSpPr>
          <p:spPr bwMode="auto">
            <a:xfrm>
              <a:off x="5411787" y="2106561"/>
              <a:ext cx="4893355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5820963" y="3390944"/>
            <a:ext cx="4905093" cy="1224827"/>
            <a:chOff x="5820963" y="3390944"/>
            <a:chExt cx="4905093" cy="1224827"/>
          </a:xfrm>
        </p:grpSpPr>
        <p:sp>
          <p:nvSpPr>
            <p:cNvPr id="30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5820964" y="3390944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zh-CN" b="1" dirty="0">
                <a:solidFill>
                  <a:srgbClr val="00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淘宝网Chenying0907出品 5"/>
            <p:cNvSpPr/>
            <p:nvPr/>
          </p:nvSpPr>
          <p:spPr bwMode="auto">
            <a:xfrm>
              <a:off x="5820963" y="3803263"/>
              <a:ext cx="4905093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淘宝网Chenying0907出品 31"/>
          <p:cNvGrpSpPr/>
          <p:nvPr/>
        </p:nvGrpSpPr>
        <p:grpSpPr>
          <a:xfrm>
            <a:off x="5198378" y="5026932"/>
            <a:ext cx="5106764" cy="1259973"/>
            <a:chOff x="5198378" y="5026932"/>
            <a:chExt cx="5106764" cy="1259973"/>
          </a:xfrm>
        </p:grpSpPr>
        <p:sp>
          <p:nvSpPr>
            <p:cNvPr id="33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5198378" y="5026932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zh-CN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淘宝网Chenying0907出品 5"/>
            <p:cNvSpPr/>
            <p:nvPr/>
          </p:nvSpPr>
          <p:spPr bwMode="auto">
            <a:xfrm>
              <a:off x="5268273" y="5474397"/>
              <a:ext cx="5036869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2771305" y="2333228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淘宝网Chenying0907出品 16"/>
          <p:cNvGrpSpPr/>
          <p:nvPr/>
        </p:nvGrpSpPr>
        <p:grpSpPr>
          <a:xfrm>
            <a:off x="1015628" y="1816853"/>
            <a:ext cx="5039356" cy="3455019"/>
            <a:chOff x="1015628" y="1816853"/>
            <a:chExt cx="5039356" cy="3455019"/>
          </a:xfrm>
        </p:grpSpPr>
        <p:grpSp>
          <p:nvGrpSpPr>
            <p:cNvPr id="18" name="淘宝网Chenying0907出品 17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31" name="MH_Other_2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淘宝网Chenying0907出品 31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33" name="淘宝网Chenying0907出品 32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solidFill>
                  <a:srgbClr val="F8353D"/>
                </a:solidFill>
                <a:ln w="28575" cap="flat">
                  <a:noFill/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9" name="淘宝网Chenying0907出品 18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26" name="MH_Other_4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7" name="MH_Other_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8" name="MH_Other_6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9" name="MH_SubTitle_2"/>
              <p:cNvSpPr/>
              <p:nvPr>
                <p:custDataLst>
                  <p:tags r:id="rId9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FFB850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 dirty="0">
                    <a:solidFill>
                      <a:prstClr val="black"/>
                    </a:solidFill>
                  </a:rPr>
                  <a:t> 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淘宝网Chenying0907出品 2"/>
              <p:cNvSpPr txBox="1"/>
              <p:nvPr/>
            </p:nvSpPr>
            <p:spPr>
              <a:xfrm>
                <a:off x="1459928" y="3654953"/>
                <a:ext cx="590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30%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淘宝网Chenying0907出品 19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21" name="MH_Other_7"/>
              <p:cNvSpPr>
                <a:spLocks noChangeShapeType="1"/>
              </p:cNvSpPr>
              <p:nvPr>
                <p:custDataLst>
                  <p:tags r:id="rId2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2" name="MH_Other_8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3" name="MH_Other_9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4" name="MH_SubTitle_1"/>
              <p:cNvSpPr/>
              <p:nvPr>
                <p:custDataLst>
                  <p:tags r:id="rId5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ACBE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淘宝网Chenying0907出品 16"/>
              <p:cNvSpPr txBox="1"/>
              <p:nvPr/>
            </p:nvSpPr>
            <p:spPr>
              <a:xfrm>
                <a:off x="4976474" y="4816932"/>
                <a:ext cx="558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70%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淘宝网Chenying0907出品 34"/>
          <p:cNvGrpSpPr/>
          <p:nvPr/>
        </p:nvGrpSpPr>
        <p:grpSpPr>
          <a:xfrm>
            <a:off x="7069527" y="1826378"/>
            <a:ext cx="4131873" cy="4194910"/>
            <a:chOff x="2030802" y="1611264"/>
            <a:chExt cx="4131873" cy="4194910"/>
          </a:xfrm>
        </p:grpSpPr>
        <p:sp>
          <p:nvSpPr>
            <p:cNvPr id="36" name="TextBox 10"/>
            <p:cNvSpPr txBox="1"/>
            <p:nvPr/>
          </p:nvSpPr>
          <p:spPr>
            <a:xfrm>
              <a:off x="2030802" y="161126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2030802" y="309953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2030802" y="45732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39" name="淘宝网Chenying0907出品 5"/>
            <p:cNvSpPr/>
            <p:nvPr/>
          </p:nvSpPr>
          <p:spPr bwMode="auto">
            <a:xfrm>
              <a:off x="2135577" y="1953441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淘宝网Chenying0907出品 5"/>
            <p:cNvSpPr/>
            <p:nvPr/>
          </p:nvSpPr>
          <p:spPr bwMode="auto">
            <a:xfrm>
              <a:off x="2135577" y="3418077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1" name="淘宝网Chenying0907出品 5"/>
            <p:cNvSpPr/>
            <p:nvPr/>
          </p:nvSpPr>
          <p:spPr bwMode="auto">
            <a:xfrm>
              <a:off x="2135577" y="4898661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6393975" y="1731074"/>
            <a:ext cx="600444" cy="3549370"/>
            <a:chOff x="6393975" y="1731074"/>
            <a:chExt cx="600444" cy="3549370"/>
          </a:xfrm>
        </p:grpSpPr>
        <p:sp>
          <p:nvSpPr>
            <p:cNvPr id="43" name="淘宝网Chenying0907出品 42"/>
            <p:cNvSpPr/>
            <p:nvPr/>
          </p:nvSpPr>
          <p:spPr bwMode="blackWhite">
            <a:xfrm>
              <a:off x="6393975" y="1731074"/>
              <a:ext cx="600444" cy="3549370"/>
            </a:xfrm>
            <a:custGeom>
              <a:avLst/>
              <a:gdLst>
                <a:gd name="connsiteX0" fmla="*/ 300222 w 600444"/>
                <a:gd name="connsiteY0" fmla="*/ 0 h 3549370"/>
                <a:gd name="connsiteX1" fmla="*/ 600444 w 600444"/>
                <a:gd name="connsiteY1" fmla="*/ 300222 h 3549370"/>
                <a:gd name="connsiteX2" fmla="*/ 468079 w 600444"/>
                <a:gd name="connsiteY2" fmla="*/ 549171 h 3549370"/>
                <a:gd name="connsiteX3" fmla="*/ 428714 w 600444"/>
                <a:gd name="connsiteY3" fmla="*/ 570538 h 3549370"/>
                <a:gd name="connsiteX4" fmla="*/ 428714 w 600444"/>
                <a:gd name="connsiteY4" fmla="*/ 1533984 h 3549370"/>
                <a:gd name="connsiteX5" fmla="*/ 468079 w 600444"/>
                <a:gd name="connsiteY5" fmla="*/ 1555350 h 3549370"/>
                <a:gd name="connsiteX6" fmla="*/ 600444 w 600444"/>
                <a:gd name="connsiteY6" fmla="*/ 1804299 h 3549370"/>
                <a:gd name="connsiteX7" fmla="*/ 468079 w 600444"/>
                <a:gd name="connsiteY7" fmla="*/ 2053248 h 3549370"/>
                <a:gd name="connsiteX8" fmla="*/ 428714 w 600444"/>
                <a:gd name="connsiteY8" fmla="*/ 2074615 h 3549370"/>
                <a:gd name="connsiteX9" fmla="*/ 428714 w 600444"/>
                <a:gd name="connsiteY9" fmla="*/ 2978833 h 3549370"/>
                <a:gd name="connsiteX10" fmla="*/ 468079 w 600444"/>
                <a:gd name="connsiteY10" fmla="*/ 3000199 h 3549370"/>
                <a:gd name="connsiteX11" fmla="*/ 600444 w 600444"/>
                <a:gd name="connsiteY11" fmla="*/ 3249148 h 3549370"/>
                <a:gd name="connsiteX12" fmla="*/ 300222 w 600444"/>
                <a:gd name="connsiteY12" fmla="*/ 3549370 h 3549370"/>
                <a:gd name="connsiteX13" fmla="*/ 0 w 600444"/>
                <a:gd name="connsiteY13" fmla="*/ 3249148 h 3549370"/>
                <a:gd name="connsiteX14" fmla="*/ 132365 w 600444"/>
                <a:gd name="connsiteY14" fmla="*/ 3000199 h 3549370"/>
                <a:gd name="connsiteX15" fmla="*/ 171730 w 600444"/>
                <a:gd name="connsiteY15" fmla="*/ 2978833 h 3549370"/>
                <a:gd name="connsiteX16" fmla="*/ 171730 w 600444"/>
                <a:gd name="connsiteY16" fmla="*/ 2074615 h 3549370"/>
                <a:gd name="connsiteX17" fmla="*/ 132365 w 600444"/>
                <a:gd name="connsiteY17" fmla="*/ 2053248 h 3549370"/>
                <a:gd name="connsiteX18" fmla="*/ 0 w 600444"/>
                <a:gd name="connsiteY18" fmla="*/ 1804299 h 3549370"/>
                <a:gd name="connsiteX19" fmla="*/ 132365 w 600444"/>
                <a:gd name="connsiteY19" fmla="*/ 1555350 h 3549370"/>
                <a:gd name="connsiteX20" fmla="*/ 171730 w 600444"/>
                <a:gd name="connsiteY20" fmla="*/ 1533984 h 3549370"/>
                <a:gd name="connsiteX21" fmla="*/ 171730 w 600444"/>
                <a:gd name="connsiteY21" fmla="*/ 570538 h 3549370"/>
                <a:gd name="connsiteX22" fmla="*/ 132365 w 600444"/>
                <a:gd name="connsiteY22" fmla="*/ 549171 h 3549370"/>
                <a:gd name="connsiteX23" fmla="*/ 0 w 600444"/>
                <a:gd name="connsiteY23" fmla="*/ 300222 h 3549370"/>
                <a:gd name="connsiteX24" fmla="*/ 300222 w 600444"/>
                <a:gd name="connsiteY24" fmla="*/ 0 h 35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444" h="3549370">
                  <a:moveTo>
                    <a:pt x="300222" y="0"/>
                  </a:moveTo>
                  <a:cubicBezTo>
                    <a:pt x="466030" y="0"/>
                    <a:pt x="600444" y="134414"/>
                    <a:pt x="600444" y="300222"/>
                  </a:cubicBezTo>
                  <a:cubicBezTo>
                    <a:pt x="600444" y="403852"/>
                    <a:pt x="547939" y="495219"/>
                    <a:pt x="468079" y="549171"/>
                  </a:cubicBezTo>
                  <a:lnTo>
                    <a:pt x="428714" y="570538"/>
                  </a:lnTo>
                  <a:lnTo>
                    <a:pt x="428714" y="1533984"/>
                  </a:lnTo>
                  <a:lnTo>
                    <a:pt x="468079" y="1555350"/>
                  </a:lnTo>
                  <a:cubicBezTo>
                    <a:pt x="547939" y="1609302"/>
                    <a:pt x="600444" y="1700669"/>
                    <a:pt x="600444" y="1804299"/>
                  </a:cubicBezTo>
                  <a:cubicBezTo>
                    <a:pt x="600444" y="1907929"/>
                    <a:pt x="547939" y="1999296"/>
                    <a:pt x="468079" y="2053248"/>
                  </a:cubicBezTo>
                  <a:lnTo>
                    <a:pt x="428714" y="2074615"/>
                  </a:lnTo>
                  <a:lnTo>
                    <a:pt x="428714" y="2978833"/>
                  </a:lnTo>
                  <a:lnTo>
                    <a:pt x="468079" y="3000199"/>
                  </a:lnTo>
                  <a:cubicBezTo>
                    <a:pt x="547939" y="3054152"/>
                    <a:pt x="600444" y="3145518"/>
                    <a:pt x="600444" y="3249148"/>
                  </a:cubicBezTo>
                  <a:cubicBezTo>
                    <a:pt x="600444" y="3414956"/>
                    <a:pt x="466030" y="3549370"/>
                    <a:pt x="300222" y="3549370"/>
                  </a:cubicBezTo>
                  <a:cubicBezTo>
                    <a:pt x="134414" y="3549370"/>
                    <a:pt x="0" y="3414956"/>
                    <a:pt x="0" y="3249148"/>
                  </a:cubicBezTo>
                  <a:cubicBezTo>
                    <a:pt x="0" y="3145518"/>
                    <a:pt x="52505" y="3054152"/>
                    <a:pt x="132365" y="3000199"/>
                  </a:cubicBezTo>
                  <a:lnTo>
                    <a:pt x="171730" y="2978833"/>
                  </a:lnTo>
                  <a:lnTo>
                    <a:pt x="171730" y="2074615"/>
                  </a:lnTo>
                  <a:lnTo>
                    <a:pt x="132365" y="2053248"/>
                  </a:lnTo>
                  <a:cubicBezTo>
                    <a:pt x="52505" y="1999296"/>
                    <a:pt x="0" y="1907929"/>
                    <a:pt x="0" y="1804299"/>
                  </a:cubicBezTo>
                  <a:cubicBezTo>
                    <a:pt x="0" y="1700669"/>
                    <a:pt x="52505" y="1609302"/>
                    <a:pt x="132365" y="1555350"/>
                  </a:cubicBezTo>
                  <a:lnTo>
                    <a:pt x="171730" y="1533984"/>
                  </a:lnTo>
                  <a:lnTo>
                    <a:pt x="171730" y="570538"/>
                  </a:lnTo>
                  <a:lnTo>
                    <a:pt x="132365" y="549171"/>
                  </a:lnTo>
                  <a:cubicBezTo>
                    <a:pt x="52505" y="495219"/>
                    <a:pt x="0" y="403852"/>
                    <a:pt x="0" y="300222"/>
                  </a:cubicBezTo>
                  <a:cubicBezTo>
                    <a:pt x="0" y="134414"/>
                    <a:pt x="134414" y="0"/>
                    <a:pt x="30022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190500" dist="508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44" name="淘宝网Chenying0907出品 43"/>
            <p:cNvGrpSpPr/>
            <p:nvPr/>
          </p:nvGrpSpPr>
          <p:grpSpPr>
            <a:xfrm>
              <a:off x="6461565" y="4740846"/>
              <a:ext cx="465264" cy="465265"/>
              <a:chOff x="6447927" y="4740846"/>
              <a:chExt cx="465264" cy="465265"/>
            </a:xfrm>
          </p:grpSpPr>
          <p:sp>
            <p:nvSpPr>
              <p:cNvPr id="51" name="淘宝网Chenying0907出品 50"/>
              <p:cNvSpPr/>
              <p:nvPr/>
            </p:nvSpPr>
            <p:spPr>
              <a:xfrm flipH="1">
                <a:off x="6447927" y="4740846"/>
                <a:ext cx="465264" cy="465265"/>
              </a:xfrm>
              <a:prstGeom prst="ellipse">
                <a:avLst/>
              </a:prstGeom>
              <a:solidFill>
                <a:srgbClr val="F8353D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KSO_Shape"/>
              <p:cNvSpPr/>
              <p:nvPr/>
            </p:nvSpPr>
            <p:spPr bwMode="auto">
              <a:xfrm>
                <a:off x="6540262" y="4855228"/>
                <a:ext cx="280594" cy="217460"/>
              </a:xfrm>
              <a:custGeom>
                <a:avLst/>
                <a:gdLst>
                  <a:gd name="T0" fmla="*/ 2017136 w 3240087"/>
                  <a:gd name="T1" fmla="*/ 1939157 h 2513013"/>
                  <a:gd name="T2" fmla="*/ 792729 w 3240087"/>
                  <a:gd name="T3" fmla="*/ 1060450 h 2513013"/>
                  <a:gd name="T4" fmla="*/ 1301750 w 3240087"/>
                  <a:gd name="T5" fmla="*/ 2513013 h 2513013"/>
                  <a:gd name="T6" fmla="*/ 1554331 w 3240087"/>
                  <a:gd name="T7" fmla="*/ 753428 h 2513013"/>
                  <a:gd name="T8" fmla="*/ 1460048 w 3240087"/>
                  <a:gd name="T9" fmla="*/ 768668 h 2513013"/>
                  <a:gd name="T10" fmla="*/ 1385130 w 3240087"/>
                  <a:gd name="T11" fmla="*/ 795338 h 2513013"/>
                  <a:gd name="T12" fmla="*/ 1329893 w 3240087"/>
                  <a:gd name="T13" fmla="*/ 833438 h 2513013"/>
                  <a:gd name="T14" fmla="*/ 1294022 w 3240087"/>
                  <a:gd name="T15" fmla="*/ 883285 h 2513013"/>
                  <a:gd name="T16" fmla="*/ 1277514 w 3240087"/>
                  <a:gd name="T17" fmla="*/ 944880 h 2513013"/>
                  <a:gd name="T18" fmla="*/ 1278784 w 3240087"/>
                  <a:gd name="T19" fmla="*/ 999173 h 2513013"/>
                  <a:gd name="T20" fmla="*/ 1289577 w 3240087"/>
                  <a:gd name="T21" fmla="*/ 1043940 h 2513013"/>
                  <a:gd name="T22" fmla="*/ 1309259 w 3240087"/>
                  <a:gd name="T23" fmla="*/ 1084263 h 2513013"/>
                  <a:gd name="T24" fmla="*/ 1365448 w 3240087"/>
                  <a:gd name="T25" fmla="*/ 1148715 h 2513013"/>
                  <a:gd name="T26" fmla="*/ 1452112 w 3240087"/>
                  <a:gd name="T27" fmla="*/ 1200786 h 2513013"/>
                  <a:gd name="T28" fmla="*/ 1598774 w 3240087"/>
                  <a:gd name="T29" fmla="*/ 1275081 h 2513013"/>
                  <a:gd name="T30" fmla="*/ 1631472 w 3240087"/>
                  <a:gd name="T31" fmla="*/ 1300163 h 2513013"/>
                  <a:gd name="T32" fmla="*/ 1648614 w 3240087"/>
                  <a:gd name="T33" fmla="*/ 1327786 h 2513013"/>
                  <a:gd name="T34" fmla="*/ 1658455 w 3240087"/>
                  <a:gd name="T35" fmla="*/ 1403668 h 2513013"/>
                  <a:gd name="T36" fmla="*/ 1653376 w 3240087"/>
                  <a:gd name="T37" fmla="*/ 1450658 h 2513013"/>
                  <a:gd name="T38" fmla="*/ 1632741 w 3240087"/>
                  <a:gd name="T39" fmla="*/ 1471931 h 2513013"/>
                  <a:gd name="T40" fmla="*/ 1595917 w 3240087"/>
                  <a:gd name="T41" fmla="*/ 1477328 h 2513013"/>
                  <a:gd name="T42" fmla="*/ 1572426 w 3240087"/>
                  <a:gd name="T43" fmla="*/ 1469708 h 2513013"/>
                  <a:gd name="T44" fmla="*/ 1562902 w 3240087"/>
                  <a:gd name="T45" fmla="*/ 1457008 h 2513013"/>
                  <a:gd name="T46" fmla="*/ 1555601 w 3240087"/>
                  <a:gd name="T47" fmla="*/ 1406208 h 2513013"/>
                  <a:gd name="T48" fmla="*/ 1280689 w 3240087"/>
                  <a:gd name="T49" fmla="*/ 1341121 h 2513013"/>
                  <a:gd name="T50" fmla="*/ 1292117 w 3240087"/>
                  <a:gd name="T51" fmla="*/ 1434783 h 2513013"/>
                  <a:gd name="T52" fmla="*/ 1312751 w 3240087"/>
                  <a:gd name="T53" fmla="*/ 1484313 h 2513013"/>
                  <a:gd name="T54" fmla="*/ 1334655 w 3240087"/>
                  <a:gd name="T55" fmla="*/ 1514158 h 2513013"/>
                  <a:gd name="T56" fmla="*/ 1362591 w 3240087"/>
                  <a:gd name="T57" fmla="*/ 1538288 h 2513013"/>
                  <a:gd name="T58" fmla="*/ 1427986 w 3240087"/>
                  <a:gd name="T59" fmla="*/ 1573848 h 2513013"/>
                  <a:gd name="T60" fmla="*/ 1500999 w 3240087"/>
                  <a:gd name="T61" fmla="*/ 1596073 h 2513013"/>
                  <a:gd name="T62" fmla="*/ 1680359 w 3240087"/>
                  <a:gd name="T63" fmla="*/ 1684973 h 2513013"/>
                  <a:gd name="T64" fmla="*/ 1761626 w 3240087"/>
                  <a:gd name="T65" fmla="*/ 1591628 h 2513013"/>
                  <a:gd name="T66" fmla="*/ 1840672 w 3240087"/>
                  <a:gd name="T67" fmla="*/ 1562101 h 2513013"/>
                  <a:gd name="T68" fmla="*/ 1900035 w 3240087"/>
                  <a:gd name="T69" fmla="*/ 1518286 h 2513013"/>
                  <a:gd name="T70" fmla="*/ 1939716 w 3240087"/>
                  <a:gd name="T71" fmla="*/ 1461136 h 2513013"/>
                  <a:gd name="T72" fmla="*/ 1959398 w 3240087"/>
                  <a:gd name="T73" fmla="*/ 1390333 h 2513013"/>
                  <a:gd name="T74" fmla="*/ 1960350 w 3240087"/>
                  <a:gd name="T75" fmla="*/ 1316038 h 2513013"/>
                  <a:gd name="T76" fmla="*/ 1951779 w 3240087"/>
                  <a:gd name="T77" fmla="*/ 1271271 h 2513013"/>
                  <a:gd name="T78" fmla="*/ 1935907 w 3240087"/>
                  <a:gd name="T79" fmla="*/ 1232536 h 2513013"/>
                  <a:gd name="T80" fmla="*/ 1890194 w 3240087"/>
                  <a:gd name="T81" fmla="*/ 1173798 h 2513013"/>
                  <a:gd name="T82" fmla="*/ 1817180 w 3240087"/>
                  <a:gd name="T83" fmla="*/ 1128078 h 2513013"/>
                  <a:gd name="T84" fmla="*/ 1674327 w 3240087"/>
                  <a:gd name="T85" fmla="*/ 1059180 h 2513013"/>
                  <a:gd name="T86" fmla="*/ 1581949 w 3240087"/>
                  <a:gd name="T87" fmla="*/ 1008380 h 2513013"/>
                  <a:gd name="T88" fmla="*/ 1566394 w 3240087"/>
                  <a:gd name="T89" fmla="*/ 989013 h 2513013"/>
                  <a:gd name="T90" fmla="*/ 1557823 w 3240087"/>
                  <a:gd name="T91" fmla="*/ 962025 h 2513013"/>
                  <a:gd name="T92" fmla="*/ 1557823 w 3240087"/>
                  <a:gd name="T93" fmla="*/ 918528 h 2513013"/>
                  <a:gd name="T94" fmla="*/ 1572108 w 3240087"/>
                  <a:gd name="T95" fmla="*/ 890905 h 2513013"/>
                  <a:gd name="T96" fmla="*/ 1600361 w 3240087"/>
                  <a:gd name="T97" fmla="*/ 879793 h 2513013"/>
                  <a:gd name="T98" fmla="*/ 1636551 w 3240087"/>
                  <a:gd name="T99" fmla="*/ 886143 h 2513013"/>
                  <a:gd name="T100" fmla="*/ 1649249 w 3240087"/>
                  <a:gd name="T101" fmla="*/ 901700 h 2513013"/>
                  <a:gd name="T102" fmla="*/ 1656233 w 3240087"/>
                  <a:gd name="T103" fmla="*/ 956310 h 2513013"/>
                  <a:gd name="T104" fmla="*/ 1932732 w 3240087"/>
                  <a:gd name="T105" fmla="*/ 964883 h 2513013"/>
                  <a:gd name="T106" fmla="*/ 1923844 w 3240087"/>
                  <a:gd name="T107" fmla="*/ 900748 h 2513013"/>
                  <a:gd name="T108" fmla="*/ 1897495 w 3240087"/>
                  <a:gd name="T109" fmla="*/ 847725 h 2513013"/>
                  <a:gd name="T110" fmla="*/ 1853370 w 3240087"/>
                  <a:gd name="T111" fmla="*/ 806450 h 2513013"/>
                  <a:gd name="T112" fmla="*/ 1790832 w 3240087"/>
                  <a:gd name="T113" fmla="*/ 775970 h 2513013"/>
                  <a:gd name="T114" fmla="*/ 1710834 w 3240087"/>
                  <a:gd name="T115" fmla="*/ 757238 h 2513013"/>
                  <a:gd name="T116" fmla="*/ 2640012 w 3240087"/>
                  <a:gd name="T117" fmla="*/ 871220 h 2513013"/>
                  <a:gd name="T118" fmla="*/ 1619408 w 3240087"/>
                  <a:gd name="T119" fmla="*/ 0 h 251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40087" h="2513013">
                    <a:moveTo>
                      <a:pt x="2446710" y="1060450"/>
                    </a:moveTo>
                    <a:lnTo>
                      <a:pt x="3240087" y="1736769"/>
                    </a:lnTo>
                    <a:lnTo>
                      <a:pt x="2830848" y="1736769"/>
                    </a:lnTo>
                    <a:lnTo>
                      <a:pt x="2956352" y="2513013"/>
                    </a:lnTo>
                    <a:lnTo>
                      <a:pt x="1936750" y="2513013"/>
                    </a:lnTo>
                    <a:lnTo>
                      <a:pt x="2017136" y="1939157"/>
                    </a:lnTo>
                    <a:lnTo>
                      <a:pt x="2275453" y="1939157"/>
                    </a:lnTo>
                    <a:lnTo>
                      <a:pt x="2351708" y="1939157"/>
                    </a:lnTo>
                    <a:lnTo>
                      <a:pt x="2338681" y="1859852"/>
                    </a:lnTo>
                    <a:lnTo>
                      <a:pt x="2238278" y="1237778"/>
                    </a:lnTo>
                    <a:lnTo>
                      <a:pt x="2446710" y="1060450"/>
                    </a:lnTo>
                    <a:close/>
                    <a:moveTo>
                      <a:pt x="792729" y="1060450"/>
                    </a:moveTo>
                    <a:lnTo>
                      <a:pt x="988531" y="1227309"/>
                    </a:lnTo>
                    <a:lnTo>
                      <a:pt x="899991" y="1861120"/>
                    </a:lnTo>
                    <a:lnTo>
                      <a:pt x="889201" y="1939157"/>
                    </a:lnTo>
                    <a:lnTo>
                      <a:pt x="963460" y="1939157"/>
                    </a:lnTo>
                    <a:lnTo>
                      <a:pt x="1209085" y="1939157"/>
                    </a:lnTo>
                    <a:lnTo>
                      <a:pt x="1301750" y="2513013"/>
                    </a:lnTo>
                    <a:lnTo>
                      <a:pt x="283389" y="2513013"/>
                    </a:lnTo>
                    <a:lnTo>
                      <a:pt x="391604" y="1736769"/>
                    </a:lnTo>
                    <a:lnTo>
                      <a:pt x="0" y="1736769"/>
                    </a:lnTo>
                    <a:lnTo>
                      <a:pt x="792729" y="1060450"/>
                    </a:lnTo>
                    <a:close/>
                    <a:moveTo>
                      <a:pt x="1554331" y="686118"/>
                    </a:moveTo>
                    <a:lnTo>
                      <a:pt x="1554331" y="753428"/>
                    </a:lnTo>
                    <a:lnTo>
                      <a:pt x="1537189" y="755015"/>
                    </a:lnTo>
                    <a:lnTo>
                      <a:pt x="1520681" y="757238"/>
                    </a:lnTo>
                    <a:lnTo>
                      <a:pt x="1504491" y="759778"/>
                    </a:lnTo>
                    <a:lnTo>
                      <a:pt x="1489254" y="762318"/>
                    </a:lnTo>
                    <a:lnTo>
                      <a:pt x="1474334" y="765175"/>
                    </a:lnTo>
                    <a:lnTo>
                      <a:pt x="1460048" y="768668"/>
                    </a:lnTo>
                    <a:lnTo>
                      <a:pt x="1446080" y="772160"/>
                    </a:lnTo>
                    <a:lnTo>
                      <a:pt x="1432747" y="776288"/>
                    </a:lnTo>
                    <a:lnTo>
                      <a:pt x="1420049" y="780415"/>
                    </a:lnTo>
                    <a:lnTo>
                      <a:pt x="1407986" y="785178"/>
                    </a:lnTo>
                    <a:lnTo>
                      <a:pt x="1396241" y="789940"/>
                    </a:lnTo>
                    <a:lnTo>
                      <a:pt x="1385130" y="795338"/>
                    </a:lnTo>
                    <a:lnTo>
                      <a:pt x="1374654" y="800735"/>
                    </a:lnTo>
                    <a:lnTo>
                      <a:pt x="1364496" y="806768"/>
                    </a:lnTo>
                    <a:lnTo>
                      <a:pt x="1354972" y="813118"/>
                    </a:lnTo>
                    <a:lnTo>
                      <a:pt x="1345766" y="819468"/>
                    </a:lnTo>
                    <a:lnTo>
                      <a:pt x="1337512" y="826453"/>
                    </a:lnTo>
                    <a:lnTo>
                      <a:pt x="1329893" y="833438"/>
                    </a:lnTo>
                    <a:lnTo>
                      <a:pt x="1322592" y="841375"/>
                    </a:lnTo>
                    <a:lnTo>
                      <a:pt x="1315608" y="848995"/>
                    </a:lnTo>
                    <a:lnTo>
                      <a:pt x="1309259" y="857250"/>
                    </a:lnTo>
                    <a:lnTo>
                      <a:pt x="1303863" y="865505"/>
                    </a:lnTo>
                    <a:lnTo>
                      <a:pt x="1298466" y="874395"/>
                    </a:lnTo>
                    <a:lnTo>
                      <a:pt x="1294022" y="883285"/>
                    </a:lnTo>
                    <a:lnTo>
                      <a:pt x="1289895" y="892810"/>
                    </a:lnTo>
                    <a:lnTo>
                      <a:pt x="1286403" y="902653"/>
                    </a:lnTo>
                    <a:lnTo>
                      <a:pt x="1283546" y="912813"/>
                    </a:lnTo>
                    <a:lnTo>
                      <a:pt x="1281006" y="922973"/>
                    </a:lnTo>
                    <a:lnTo>
                      <a:pt x="1279101" y="933768"/>
                    </a:lnTo>
                    <a:lnTo>
                      <a:pt x="1277514" y="944880"/>
                    </a:lnTo>
                    <a:lnTo>
                      <a:pt x="1276879" y="955993"/>
                    </a:lnTo>
                    <a:lnTo>
                      <a:pt x="1276562" y="967423"/>
                    </a:lnTo>
                    <a:lnTo>
                      <a:pt x="1276562" y="975678"/>
                    </a:lnTo>
                    <a:lnTo>
                      <a:pt x="1277197" y="983615"/>
                    </a:lnTo>
                    <a:lnTo>
                      <a:pt x="1277514" y="991553"/>
                    </a:lnTo>
                    <a:lnTo>
                      <a:pt x="1278784" y="999173"/>
                    </a:lnTo>
                    <a:lnTo>
                      <a:pt x="1279736" y="1006793"/>
                    </a:lnTo>
                    <a:lnTo>
                      <a:pt x="1281006" y="1014413"/>
                    </a:lnTo>
                    <a:lnTo>
                      <a:pt x="1282911" y="1021715"/>
                    </a:lnTo>
                    <a:lnTo>
                      <a:pt x="1284815" y="1029335"/>
                    </a:lnTo>
                    <a:lnTo>
                      <a:pt x="1287038" y="1036638"/>
                    </a:lnTo>
                    <a:lnTo>
                      <a:pt x="1289577" y="1043940"/>
                    </a:lnTo>
                    <a:lnTo>
                      <a:pt x="1292117" y="1050925"/>
                    </a:lnTo>
                    <a:lnTo>
                      <a:pt x="1294974" y="1057910"/>
                    </a:lnTo>
                    <a:lnTo>
                      <a:pt x="1298148" y="1064260"/>
                    </a:lnTo>
                    <a:lnTo>
                      <a:pt x="1301640" y="1070928"/>
                    </a:lnTo>
                    <a:lnTo>
                      <a:pt x="1305450" y="1077595"/>
                    </a:lnTo>
                    <a:lnTo>
                      <a:pt x="1309259" y="1084263"/>
                    </a:lnTo>
                    <a:lnTo>
                      <a:pt x="1317830" y="1096963"/>
                    </a:lnTo>
                    <a:lnTo>
                      <a:pt x="1326719" y="1108710"/>
                    </a:lnTo>
                    <a:lnTo>
                      <a:pt x="1335925" y="1119823"/>
                    </a:lnTo>
                    <a:lnTo>
                      <a:pt x="1345131" y="1129983"/>
                    </a:lnTo>
                    <a:lnTo>
                      <a:pt x="1355290" y="1139825"/>
                    </a:lnTo>
                    <a:lnTo>
                      <a:pt x="1365448" y="1148715"/>
                    </a:lnTo>
                    <a:lnTo>
                      <a:pt x="1376241" y="1156653"/>
                    </a:lnTo>
                    <a:lnTo>
                      <a:pt x="1387352" y="1164273"/>
                    </a:lnTo>
                    <a:lnTo>
                      <a:pt x="1400050" y="1171893"/>
                    </a:lnTo>
                    <a:lnTo>
                      <a:pt x="1414970" y="1180466"/>
                    </a:lnTo>
                    <a:lnTo>
                      <a:pt x="1432430" y="1189991"/>
                    </a:lnTo>
                    <a:lnTo>
                      <a:pt x="1452112" y="1200786"/>
                    </a:lnTo>
                    <a:lnTo>
                      <a:pt x="1474968" y="1212216"/>
                    </a:lnTo>
                    <a:lnTo>
                      <a:pt x="1500047" y="1224916"/>
                    </a:lnTo>
                    <a:lnTo>
                      <a:pt x="1557506" y="1253173"/>
                    </a:lnTo>
                    <a:lnTo>
                      <a:pt x="1575283" y="1262063"/>
                    </a:lnTo>
                    <a:lnTo>
                      <a:pt x="1591473" y="1270953"/>
                    </a:lnTo>
                    <a:lnTo>
                      <a:pt x="1598774" y="1275081"/>
                    </a:lnTo>
                    <a:lnTo>
                      <a:pt x="1605441" y="1279208"/>
                    </a:lnTo>
                    <a:lnTo>
                      <a:pt x="1611472" y="1283336"/>
                    </a:lnTo>
                    <a:lnTo>
                      <a:pt x="1617186" y="1287463"/>
                    </a:lnTo>
                    <a:lnTo>
                      <a:pt x="1622265" y="1291591"/>
                    </a:lnTo>
                    <a:lnTo>
                      <a:pt x="1627345" y="1296036"/>
                    </a:lnTo>
                    <a:lnTo>
                      <a:pt x="1631472" y="1300163"/>
                    </a:lnTo>
                    <a:lnTo>
                      <a:pt x="1635281" y="1303973"/>
                    </a:lnTo>
                    <a:lnTo>
                      <a:pt x="1638773" y="1307783"/>
                    </a:lnTo>
                    <a:lnTo>
                      <a:pt x="1641630" y="1311911"/>
                    </a:lnTo>
                    <a:lnTo>
                      <a:pt x="1643535" y="1315721"/>
                    </a:lnTo>
                    <a:lnTo>
                      <a:pt x="1645757" y="1319531"/>
                    </a:lnTo>
                    <a:lnTo>
                      <a:pt x="1648614" y="1327786"/>
                    </a:lnTo>
                    <a:lnTo>
                      <a:pt x="1651471" y="1337311"/>
                    </a:lnTo>
                    <a:lnTo>
                      <a:pt x="1653376" y="1348106"/>
                    </a:lnTo>
                    <a:lnTo>
                      <a:pt x="1655280" y="1360171"/>
                    </a:lnTo>
                    <a:lnTo>
                      <a:pt x="1656868" y="1373188"/>
                    </a:lnTo>
                    <a:lnTo>
                      <a:pt x="1657502" y="1388111"/>
                    </a:lnTo>
                    <a:lnTo>
                      <a:pt x="1658455" y="1403668"/>
                    </a:lnTo>
                    <a:lnTo>
                      <a:pt x="1658772" y="1420813"/>
                    </a:lnTo>
                    <a:lnTo>
                      <a:pt x="1658455" y="1427798"/>
                    </a:lnTo>
                    <a:lnTo>
                      <a:pt x="1657502" y="1434148"/>
                    </a:lnTo>
                    <a:lnTo>
                      <a:pt x="1656550" y="1439863"/>
                    </a:lnTo>
                    <a:lnTo>
                      <a:pt x="1655280" y="1445578"/>
                    </a:lnTo>
                    <a:lnTo>
                      <a:pt x="1653376" y="1450658"/>
                    </a:lnTo>
                    <a:lnTo>
                      <a:pt x="1650836" y="1455421"/>
                    </a:lnTo>
                    <a:lnTo>
                      <a:pt x="1648296" y="1459548"/>
                    </a:lnTo>
                    <a:lnTo>
                      <a:pt x="1645122" y="1463358"/>
                    </a:lnTo>
                    <a:lnTo>
                      <a:pt x="1641630" y="1466851"/>
                    </a:lnTo>
                    <a:lnTo>
                      <a:pt x="1637503" y="1469708"/>
                    </a:lnTo>
                    <a:lnTo>
                      <a:pt x="1632741" y="1471931"/>
                    </a:lnTo>
                    <a:lnTo>
                      <a:pt x="1627980" y="1474153"/>
                    </a:lnTo>
                    <a:lnTo>
                      <a:pt x="1622265" y="1475423"/>
                    </a:lnTo>
                    <a:lnTo>
                      <a:pt x="1616869" y="1477011"/>
                    </a:lnTo>
                    <a:lnTo>
                      <a:pt x="1610520" y="1477646"/>
                    </a:lnTo>
                    <a:lnTo>
                      <a:pt x="1603536" y="1477646"/>
                    </a:lnTo>
                    <a:lnTo>
                      <a:pt x="1595917" y="1477328"/>
                    </a:lnTo>
                    <a:lnTo>
                      <a:pt x="1588933" y="1476693"/>
                    </a:lnTo>
                    <a:lnTo>
                      <a:pt x="1582584" y="1474788"/>
                    </a:lnTo>
                    <a:lnTo>
                      <a:pt x="1579727" y="1473836"/>
                    </a:lnTo>
                    <a:lnTo>
                      <a:pt x="1577188" y="1472566"/>
                    </a:lnTo>
                    <a:lnTo>
                      <a:pt x="1574648" y="1471296"/>
                    </a:lnTo>
                    <a:lnTo>
                      <a:pt x="1572426" y="1469708"/>
                    </a:lnTo>
                    <a:lnTo>
                      <a:pt x="1570521" y="1467803"/>
                    </a:lnTo>
                    <a:lnTo>
                      <a:pt x="1568299" y="1466216"/>
                    </a:lnTo>
                    <a:lnTo>
                      <a:pt x="1566712" y="1463993"/>
                    </a:lnTo>
                    <a:lnTo>
                      <a:pt x="1565124" y="1461771"/>
                    </a:lnTo>
                    <a:lnTo>
                      <a:pt x="1563855" y="1459548"/>
                    </a:lnTo>
                    <a:lnTo>
                      <a:pt x="1562902" y="1457008"/>
                    </a:lnTo>
                    <a:lnTo>
                      <a:pt x="1561632" y="1454151"/>
                    </a:lnTo>
                    <a:lnTo>
                      <a:pt x="1560680" y="1450976"/>
                    </a:lnTo>
                    <a:lnTo>
                      <a:pt x="1559093" y="1442721"/>
                    </a:lnTo>
                    <a:lnTo>
                      <a:pt x="1557506" y="1432561"/>
                    </a:lnTo>
                    <a:lnTo>
                      <a:pt x="1556553" y="1420496"/>
                    </a:lnTo>
                    <a:lnTo>
                      <a:pt x="1555601" y="1406208"/>
                    </a:lnTo>
                    <a:lnTo>
                      <a:pt x="1554649" y="1390016"/>
                    </a:lnTo>
                    <a:lnTo>
                      <a:pt x="1554331" y="1371918"/>
                    </a:lnTo>
                    <a:lnTo>
                      <a:pt x="1554331" y="1351598"/>
                    </a:lnTo>
                    <a:lnTo>
                      <a:pt x="1554331" y="1300163"/>
                    </a:lnTo>
                    <a:lnTo>
                      <a:pt x="1280689" y="1300163"/>
                    </a:lnTo>
                    <a:lnTo>
                      <a:pt x="1280689" y="1341121"/>
                    </a:lnTo>
                    <a:lnTo>
                      <a:pt x="1281006" y="1358266"/>
                    </a:lnTo>
                    <a:lnTo>
                      <a:pt x="1281641" y="1375093"/>
                    </a:lnTo>
                    <a:lnTo>
                      <a:pt x="1283546" y="1390968"/>
                    </a:lnTo>
                    <a:lnTo>
                      <a:pt x="1285450" y="1406208"/>
                    </a:lnTo>
                    <a:lnTo>
                      <a:pt x="1288625" y="1420813"/>
                    </a:lnTo>
                    <a:lnTo>
                      <a:pt x="1292117" y="1434783"/>
                    </a:lnTo>
                    <a:lnTo>
                      <a:pt x="1296561" y="1448436"/>
                    </a:lnTo>
                    <a:lnTo>
                      <a:pt x="1301005" y="1460818"/>
                    </a:lnTo>
                    <a:lnTo>
                      <a:pt x="1303863" y="1466851"/>
                    </a:lnTo>
                    <a:lnTo>
                      <a:pt x="1306402" y="1472566"/>
                    </a:lnTo>
                    <a:lnTo>
                      <a:pt x="1309577" y="1478598"/>
                    </a:lnTo>
                    <a:lnTo>
                      <a:pt x="1312751" y="1484313"/>
                    </a:lnTo>
                    <a:lnTo>
                      <a:pt x="1315926" y="1489393"/>
                    </a:lnTo>
                    <a:lnTo>
                      <a:pt x="1319418" y="1494791"/>
                    </a:lnTo>
                    <a:lnTo>
                      <a:pt x="1322910" y="1499871"/>
                    </a:lnTo>
                    <a:lnTo>
                      <a:pt x="1326719" y="1504951"/>
                    </a:lnTo>
                    <a:lnTo>
                      <a:pt x="1330528" y="1509713"/>
                    </a:lnTo>
                    <a:lnTo>
                      <a:pt x="1334655" y="1514158"/>
                    </a:lnTo>
                    <a:lnTo>
                      <a:pt x="1339100" y="1518603"/>
                    </a:lnTo>
                    <a:lnTo>
                      <a:pt x="1343544" y="1523048"/>
                    </a:lnTo>
                    <a:lnTo>
                      <a:pt x="1347988" y="1527176"/>
                    </a:lnTo>
                    <a:lnTo>
                      <a:pt x="1352432" y="1530986"/>
                    </a:lnTo>
                    <a:lnTo>
                      <a:pt x="1357512" y="1534796"/>
                    </a:lnTo>
                    <a:lnTo>
                      <a:pt x="1362591" y="1538288"/>
                    </a:lnTo>
                    <a:lnTo>
                      <a:pt x="1372749" y="1545273"/>
                    </a:lnTo>
                    <a:lnTo>
                      <a:pt x="1383543" y="1551941"/>
                    </a:lnTo>
                    <a:lnTo>
                      <a:pt x="1394336" y="1557656"/>
                    </a:lnTo>
                    <a:lnTo>
                      <a:pt x="1405129" y="1563688"/>
                    </a:lnTo>
                    <a:lnTo>
                      <a:pt x="1416240" y="1569086"/>
                    </a:lnTo>
                    <a:lnTo>
                      <a:pt x="1427986" y="1573848"/>
                    </a:lnTo>
                    <a:lnTo>
                      <a:pt x="1439731" y="1578611"/>
                    </a:lnTo>
                    <a:lnTo>
                      <a:pt x="1451477" y="1583056"/>
                    </a:lnTo>
                    <a:lnTo>
                      <a:pt x="1463540" y="1586866"/>
                    </a:lnTo>
                    <a:lnTo>
                      <a:pt x="1475921" y="1590358"/>
                    </a:lnTo>
                    <a:lnTo>
                      <a:pt x="1488619" y="1593216"/>
                    </a:lnTo>
                    <a:lnTo>
                      <a:pt x="1500999" y="1596073"/>
                    </a:lnTo>
                    <a:lnTo>
                      <a:pt x="1514015" y="1598613"/>
                    </a:lnTo>
                    <a:lnTo>
                      <a:pt x="1527348" y="1600201"/>
                    </a:lnTo>
                    <a:lnTo>
                      <a:pt x="1540363" y="1602106"/>
                    </a:lnTo>
                    <a:lnTo>
                      <a:pt x="1554331" y="1603058"/>
                    </a:lnTo>
                    <a:lnTo>
                      <a:pt x="1554331" y="1684973"/>
                    </a:lnTo>
                    <a:lnTo>
                      <a:pt x="1680359" y="1684973"/>
                    </a:lnTo>
                    <a:lnTo>
                      <a:pt x="1680359" y="1605916"/>
                    </a:lnTo>
                    <a:lnTo>
                      <a:pt x="1697819" y="1603693"/>
                    </a:lnTo>
                    <a:lnTo>
                      <a:pt x="1714326" y="1601471"/>
                    </a:lnTo>
                    <a:lnTo>
                      <a:pt x="1730516" y="1598613"/>
                    </a:lnTo>
                    <a:lnTo>
                      <a:pt x="1746071" y="1595121"/>
                    </a:lnTo>
                    <a:lnTo>
                      <a:pt x="1761626" y="1591628"/>
                    </a:lnTo>
                    <a:lnTo>
                      <a:pt x="1775912" y="1587818"/>
                    </a:lnTo>
                    <a:lnTo>
                      <a:pt x="1790197" y="1583373"/>
                    </a:lnTo>
                    <a:lnTo>
                      <a:pt x="1803212" y="1578293"/>
                    </a:lnTo>
                    <a:lnTo>
                      <a:pt x="1816228" y="1573531"/>
                    </a:lnTo>
                    <a:lnTo>
                      <a:pt x="1828926" y="1567816"/>
                    </a:lnTo>
                    <a:lnTo>
                      <a:pt x="1840672" y="1562101"/>
                    </a:lnTo>
                    <a:lnTo>
                      <a:pt x="1851782" y="1555751"/>
                    </a:lnTo>
                    <a:lnTo>
                      <a:pt x="1862576" y="1549083"/>
                    </a:lnTo>
                    <a:lnTo>
                      <a:pt x="1872734" y="1541781"/>
                    </a:lnTo>
                    <a:lnTo>
                      <a:pt x="1882575" y="1534478"/>
                    </a:lnTo>
                    <a:lnTo>
                      <a:pt x="1891464" y="1526858"/>
                    </a:lnTo>
                    <a:lnTo>
                      <a:pt x="1900035" y="1518286"/>
                    </a:lnTo>
                    <a:lnTo>
                      <a:pt x="1907971" y="1510031"/>
                    </a:lnTo>
                    <a:lnTo>
                      <a:pt x="1915590" y="1500823"/>
                    </a:lnTo>
                    <a:lnTo>
                      <a:pt x="1922256" y="1491616"/>
                    </a:lnTo>
                    <a:lnTo>
                      <a:pt x="1928605" y="1481773"/>
                    </a:lnTo>
                    <a:lnTo>
                      <a:pt x="1934319" y="1471613"/>
                    </a:lnTo>
                    <a:lnTo>
                      <a:pt x="1939716" y="1461136"/>
                    </a:lnTo>
                    <a:lnTo>
                      <a:pt x="1944160" y="1450341"/>
                    </a:lnTo>
                    <a:lnTo>
                      <a:pt x="1948287" y="1439228"/>
                    </a:lnTo>
                    <a:lnTo>
                      <a:pt x="1951779" y="1427798"/>
                    </a:lnTo>
                    <a:lnTo>
                      <a:pt x="1954954" y="1415416"/>
                    </a:lnTo>
                    <a:lnTo>
                      <a:pt x="1957493" y="1403351"/>
                    </a:lnTo>
                    <a:lnTo>
                      <a:pt x="1959398" y="1390333"/>
                    </a:lnTo>
                    <a:lnTo>
                      <a:pt x="1960985" y="1377633"/>
                    </a:lnTo>
                    <a:lnTo>
                      <a:pt x="1961620" y="1363981"/>
                    </a:lnTo>
                    <a:lnTo>
                      <a:pt x="1961938" y="1350011"/>
                    </a:lnTo>
                    <a:lnTo>
                      <a:pt x="1961620" y="1332866"/>
                    </a:lnTo>
                    <a:lnTo>
                      <a:pt x="1960985" y="1324611"/>
                    </a:lnTo>
                    <a:lnTo>
                      <a:pt x="1960350" y="1316038"/>
                    </a:lnTo>
                    <a:lnTo>
                      <a:pt x="1959398" y="1308418"/>
                    </a:lnTo>
                    <a:lnTo>
                      <a:pt x="1958128" y="1300481"/>
                    </a:lnTo>
                    <a:lnTo>
                      <a:pt x="1957176" y="1292861"/>
                    </a:lnTo>
                    <a:lnTo>
                      <a:pt x="1955271" y="1285558"/>
                    </a:lnTo>
                    <a:lnTo>
                      <a:pt x="1953684" y="1278256"/>
                    </a:lnTo>
                    <a:lnTo>
                      <a:pt x="1951779" y="1271271"/>
                    </a:lnTo>
                    <a:lnTo>
                      <a:pt x="1949875" y="1264286"/>
                    </a:lnTo>
                    <a:lnTo>
                      <a:pt x="1947335" y="1257618"/>
                    </a:lnTo>
                    <a:lnTo>
                      <a:pt x="1944795" y="1250951"/>
                    </a:lnTo>
                    <a:lnTo>
                      <a:pt x="1942256" y="1244601"/>
                    </a:lnTo>
                    <a:lnTo>
                      <a:pt x="1939081" y="1238251"/>
                    </a:lnTo>
                    <a:lnTo>
                      <a:pt x="1935907" y="1232536"/>
                    </a:lnTo>
                    <a:lnTo>
                      <a:pt x="1929240" y="1221106"/>
                    </a:lnTo>
                    <a:lnTo>
                      <a:pt x="1922256" y="1210311"/>
                    </a:lnTo>
                    <a:lnTo>
                      <a:pt x="1914637" y="1200151"/>
                    </a:lnTo>
                    <a:lnTo>
                      <a:pt x="1907019" y="1190626"/>
                    </a:lnTo>
                    <a:lnTo>
                      <a:pt x="1898448" y="1182053"/>
                    </a:lnTo>
                    <a:lnTo>
                      <a:pt x="1890194" y="1173798"/>
                    </a:lnTo>
                    <a:lnTo>
                      <a:pt x="1880988" y="1166178"/>
                    </a:lnTo>
                    <a:lnTo>
                      <a:pt x="1872099" y="1159510"/>
                    </a:lnTo>
                    <a:lnTo>
                      <a:pt x="1861306" y="1152843"/>
                    </a:lnTo>
                    <a:lnTo>
                      <a:pt x="1848608" y="1145223"/>
                    </a:lnTo>
                    <a:lnTo>
                      <a:pt x="1834005" y="1136968"/>
                    </a:lnTo>
                    <a:lnTo>
                      <a:pt x="1817180" y="1128078"/>
                    </a:lnTo>
                    <a:lnTo>
                      <a:pt x="1798451" y="1118553"/>
                    </a:lnTo>
                    <a:lnTo>
                      <a:pt x="1777499" y="1108075"/>
                    </a:lnTo>
                    <a:lnTo>
                      <a:pt x="1754642" y="1097280"/>
                    </a:lnTo>
                    <a:lnTo>
                      <a:pt x="1729881" y="1085215"/>
                    </a:lnTo>
                    <a:lnTo>
                      <a:pt x="1700358" y="1071880"/>
                    </a:lnTo>
                    <a:lnTo>
                      <a:pt x="1674327" y="1059180"/>
                    </a:lnTo>
                    <a:lnTo>
                      <a:pt x="1651471" y="1047750"/>
                    </a:lnTo>
                    <a:lnTo>
                      <a:pt x="1631472" y="1037590"/>
                    </a:lnTo>
                    <a:lnTo>
                      <a:pt x="1614329" y="1028383"/>
                    </a:lnTo>
                    <a:lnTo>
                      <a:pt x="1600679" y="1020445"/>
                    </a:lnTo>
                    <a:lnTo>
                      <a:pt x="1589568" y="1013778"/>
                    </a:lnTo>
                    <a:lnTo>
                      <a:pt x="1581949" y="1008380"/>
                    </a:lnTo>
                    <a:lnTo>
                      <a:pt x="1578775" y="1005840"/>
                    </a:lnTo>
                    <a:lnTo>
                      <a:pt x="1575918" y="1002665"/>
                    </a:lnTo>
                    <a:lnTo>
                      <a:pt x="1573378" y="999808"/>
                    </a:lnTo>
                    <a:lnTo>
                      <a:pt x="1570838" y="996315"/>
                    </a:lnTo>
                    <a:lnTo>
                      <a:pt x="1568299" y="992823"/>
                    </a:lnTo>
                    <a:lnTo>
                      <a:pt x="1566394" y="989013"/>
                    </a:lnTo>
                    <a:lnTo>
                      <a:pt x="1564489" y="985203"/>
                    </a:lnTo>
                    <a:lnTo>
                      <a:pt x="1562902" y="981075"/>
                    </a:lnTo>
                    <a:lnTo>
                      <a:pt x="1560998" y="976630"/>
                    </a:lnTo>
                    <a:lnTo>
                      <a:pt x="1560045" y="971868"/>
                    </a:lnTo>
                    <a:lnTo>
                      <a:pt x="1559093" y="967105"/>
                    </a:lnTo>
                    <a:lnTo>
                      <a:pt x="1557823" y="962025"/>
                    </a:lnTo>
                    <a:lnTo>
                      <a:pt x="1557188" y="956310"/>
                    </a:lnTo>
                    <a:lnTo>
                      <a:pt x="1556871" y="950595"/>
                    </a:lnTo>
                    <a:lnTo>
                      <a:pt x="1556236" y="938848"/>
                    </a:lnTo>
                    <a:lnTo>
                      <a:pt x="1556553" y="931863"/>
                    </a:lnTo>
                    <a:lnTo>
                      <a:pt x="1557188" y="924878"/>
                    </a:lnTo>
                    <a:lnTo>
                      <a:pt x="1557823" y="918528"/>
                    </a:lnTo>
                    <a:lnTo>
                      <a:pt x="1559410" y="913130"/>
                    </a:lnTo>
                    <a:lnTo>
                      <a:pt x="1560998" y="907415"/>
                    </a:lnTo>
                    <a:lnTo>
                      <a:pt x="1563537" y="902653"/>
                    </a:lnTo>
                    <a:lnTo>
                      <a:pt x="1566077" y="898525"/>
                    </a:lnTo>
                    <a:lnTo>
                      <a:pt x="1568616" y="894398"/>
                    </a:lnTo>
                    <a:lnTo>
                      <a:pt x="1572108" y="890905"/>
                    </a:lnTo>
                    <a:lnTo>
                      <a:pt x="1575600" y="888048"/>
                    </a:lnTo>
                    <a:lnTo>
                      <a:pt x="1579727" y="885190"/>
                    </a:lnTo>
                    <a:lnTo>
                      <a:pt x="1584489" y="882968"/>
                    </a:lnTo>
                    <a:lnTo>
                      <a:pt x="1589251" y="881698"/>
                    </a:lnTo>
                    <a:lnTo>
                      <a:pt x="1594647" y="880745"/>
                    </a:lnTo>
                    <a:lnTo>
                      <a:pt x="1600361" y="879793"/>
                    </a:lnTo>
                    <a:lnTo>
                      <a:pt x="1606393" y="879475"/>
                    </a:lnTo>
                    <a:lnTo>
                      <a:pt x="1613694" y="879793"/>
                    </a:lnTo>
                    <a:lnTo>
                      <a:pt x="1620678" y="880745"/>
                    </a:lnTo>
                    <a:lnTo>
                      <a:pt x="1626710" y="882015"/>
                    </a:lnTo>
                    <a:lnTo>
                      <a:pt x="1632106" y="883920"/>
                    </a:lnTo>
                    <a:lnTo>
                      <a:pt x="1636551" y="886143"/>
                    </a:lnTo>
                    <a:lnTo>
                      <a:pt x="1640995" y="889318"/>
                    </a:lnTo>
                    <a:lnTo>
                      <a:pt x="1642582" y="890905"/>
                    </a:lnTo>
                    <a:lnTo>
                      <a:pt x="1644487" y="892810"/>
                    </a:lnTo>
                    <a:lnTo>
                      <a:pt x="1645757" y="894715"/>
                    </a:lnTo>
                    <a:lnTo>
                      <a:pt x="1647027" y="896620"/>
                    </a:lnTo>
                    <a:lnTo>
                      <a:pt x="1649249" y="901700"/>
                    </a:lnTo>
                    <a:lnTo>
                      <a:pt x="1651471" y="907733"/>
                    </a:lnTo>
                    <a:lnTo>
                      <a:pt x="1652741" y="915035"/>
                    </a:lnTo>
                    <a:lnTo>
                      <a:pt x="1654011" y="923608"/>
                    </a:lnTo>
                    <a:lnTo>
                      <a:pt x="1655280" y="933450"/>
                    </a:lnTo>
                    <a:lnTo>
                      <a:pt x="1655915" y="944245"/>
                    </a:lnTo>
                    <a:lnTo>
                      <a:pt x="1656233" y="956310"/>
                    </a:lnTo>
                    <a:lnTo>
                      <a:pt x="1656550" y="969645"/>
                    </a:lnTo>
                    <a:lnTo>
                      <a:pt x="1656550" y="1004570"/>
                    </a:lnTo>
                    <a:lnTo>
                      <a:pt x="1930193" y="1004570"/>
                    </a:lnTo>
                    <a:lnTo>
                      <a:pt x="1932097" y="981393"/>
                    </a:lnTo>
                    <a:lnTo>
                      <a:pt x="1932732" y="972503"/>
                    </a:lnTo>
                    <a:lnTo>
                      <a:pt x="1932732" y="964883"/>
                    </a:lnTo>
                    <a:lnTo>
                      <a:pt x="1932732" y="953453"/>
                    </a:lnTo>
                    <a:lnTo>
                      <a:pt x="1932097" y="942340"/>
                    </a:lnTo>
                    <a:lnTo>
                      <a:pt x="1930510" y="931545"/>
                    </a:lnTo>
                    <a:lnTo>
                      <a:pt x="1928923" y="920750"/>
                    </a:lnTo>
                    <a:lnTo>
                      <a:pt x="1926701" y="910590"/>
                    </a:lnTo>
                    <a:lnTo>
                      <a:pt x="1923844" y="900748"/>
                    </a:lnTo>
                    <a:lnTo>
                      <a:pt x="1920987" y="891223"/>
                    </a:lnTo>
                    <a:lnTo>
                      <a:pt x="1916860" y="881698"/>
                    </a:lnTo>
                    <a:lnTo>
                      <a:pt x="1912733" y="873125"/>
                    </a:lnTo>
                    <a:lnTo>
                      <a:pt x="1908288" y="864235"/>
                    </a:lnTo>
                    <a:lnTo>
                      <a:pt x="1903209" y="855980"/>
                    </a:lnTo>
                    <a:lnTo>
                      <a:pt x="1897495" y="847725"/>
                    </a:lnTo>
                    <a:lnTo>
                      <a:pt x="1891146" y="840105"/>
                    </a:lnTo>
                    <a:lnTo>
                      <a:pt x="1884480" y="832485"/>
                    </a:lnTo>
                    <a:lnTo>
                      <a:pt x="1877496" y="825500"/>
                    </a:lnTo>
                    <a:lnTo>
                      <a:pt x="1869877" y="818833"/>
                    </a:lnTo>
                    <a:lnTo>
                      <a:pt x="1861623" y="812165"/>
                    </a:lnTo>
                    <a:lnTo>
                      <a:pt x="1853370" y="806450"/>
                    </a:lnTo>
                    <a:lnTo>
                      <a:pt x="1844163" y="800418"/>
                    </a:lnTo>
                    <a:lnTo>
                      <a:pt x="1834322" y="795020"/>
                    </a:lnTo>
                    <a:lnTo>
                      <a:pt x="1824164" y="789623"/>
                    </a:lnTo>
                    <a:lnTo>
                      <a:pt x="1813688" y="784860"/>
                    </a:lnTo>
                    <a:lnTo>
                      <a:pt x="1802577" y="780098"/>
                    </a:lnTo>
                    <a:lnTo>
                      <a:pt x="1790832" y="775970"/>
                    </a:lnTo>
                    <a:lnTo>
                      <a:pt x="1779086" y="772160"/>
                    </a:lnTo>
                    <a:lnTo>
                      <a:pt x="1766388" y="768350"/>
                    </a:lnTo>
                    <a:lnTo>
                      <a:pt x="1753055" y="765175"/>
                    </a:lnTo>
                    <a:lnTo>
                      <a:pt x="1739405" y="762000"/>
                    </a:lnTo>
                    <a:lnTo>
                      <a:pt x="1725754" y="759778"/>
                    </a:lnTo>
                    <a:lnTo>
                      <a:pt x="1710834" y="757238"/>
                    </a:lnTo>
                    <a:lnTo>
                      <a:pt x="1695914" y="755015"/>
                    </a:lnTo>
                    <a:lnTo>
                      <a:pt x="1680359" y="753428"/>
                    </a:lnTo>
                    <a:lnTo>
                      <a:pt x="1680359" y="686118"/>
                    </a:lnTo>
                    <a:lnTo>
                      <a:pt x="1554331" y="686118"/>
                    </a:lnTo>
                    <a:close/>
                    <a:moveTo>
                      <a:pt x="1619408" y="0"/>
                    </a:moveTo>
                    <a:lnTo>
                      <a:pt x="2640012" y="871220"/>
                    </a:lnTo>
                    <a:lnTo>
                      <a:pt x="2113362" y="871220"/>
                    </a:lnTo>
                    <a:lnTo>
                      <a:pt x="2274944" y="1871663"/>
                    </a:lnTo>
                    <a:lnTo>
                      <a:pt x="963555" y="1871663"/>
                    </a:lnTo>
                    <a:lnTo>
                      <a:pt x="1103234" y="871220"/>
                    </a:lnTo>
                    <a:lnTo>
                      <a:pt x="598487" y="871220"/>
                    </a:lnTo>
                    <a:lnTo>
                      <a:pt x="161940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淘宝网Chenying0907出品 44"/>
            <p:cNvGrpSpPr/>
            <p:nvPr/>
          </p:nvGrpSpPr>
          <p:grpSpPr>
            <a:xfrm>
              <a:off x="6461565" y="1778131"/>
              <a:ext cx="465264" cy="465265"/>
              <a:chOff x="6456517" y="1778131"/>
              <a:chExt cx="465264" cy="465265"/>
            </a:xfrm>
          </p:grpSpPr>
          <p:sp>
            <p:nvSpPr>
              <p:cNvPr id="49" name="淘宝网Chenying0907出品 48"/>
              <p:cNvSpPr/>
              <p:nvPr/>
            </p:nvSpPr>
            <p:spPr>
              <a:xfrm flipH="1">
                <a:off x="6456517" y="1778131"/>
                <a:ext cx="465264" cy="465265"/>
              </a:xfrm>
              <a:prstGeom prst="ellipse">
                <a:avLst/>
              </a:prstGeom>
              <a:solidFill>
                <a:srgbClr val="FFB850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6553927" y="1904372"/>
                <a:ext cx="280592" cy="212782"/>
              </a:xfrm>
              <a:custGeom>
                <a:avLst/>
                <a:gdLst>
                  <a:gd name="T0" fmla="*/ 104753 w 3040062"/>
                  <a:gd name="T1" fmla="*/ 1241540 h 2303463"/>
                  <a:gd name="T2" fmla="*/ 251725 w 3040062"/>
                  <a:gd name="T3" fmla="*/ 1260899 h 2303463"/>
                  <a:gd name="T4" fmla="*/ 265692 w 3040062"/>
                  <a:gd name="T5" fmla="*/ 1110467 h 2303463"/>
                  <a:gd name="T6" fmla="*/ 844867 w 3040062"/>
                  <a:gd name="T7" fmla="*/ 970596 h 2303463"/>
                  <a:gd name="T8" fmla="*/ 870584 w 3040062"/>
                  <a:gd name="T9" fmla="*/ 987377 h 2303463"/>
                  <a:gd name="T10" fmla="*/ 872172 w 3040062"/>
                  <a:gd name="T11" fmla="*/ 1402771 h 2303463"/>
                  <a:gd name="T12" fmla="*/ 848359 w 3040062"/>
                  <a:gd name="T13" fmla="*/ 1421768 h 2303463"/>
                  <a:gd name="T14" fmla="*/ 615315 w 3040062"/>
                  <a:gd name="T15" fmla="*/ 1415119 h 2303463"/>
                  <a:gd name="T16" fmla="*/ 603250 w 3040062"/>
                  <a:gd name="T17" fmla="*/ 1002891 h 2303463"/>
                  <a:gd name="T18" fmla="*/ 617855 w 3040062"/>
                  <a:gd name="T19" fmla="*/ 975662 h 2303463"/>
                  <a:gd name="T20" fmla="*/ 1240437 w 3040062"/>
                  <a:gd name="T21" fmla="*/ 749300 h 2303463"/>
                  <a:gd name="T22" fmla="*/ 1265867 w 3040062"/>
                  <a:gd name="T23" fmla="*/ 766421 h 2303463"/>
                  <a:gd name="T24" fmla="*/ 1267138 w 3040062"/>
                  <a:gd name="T25" fmla="*/ 1402743 h 2303463"/>
                  <a:gd name="T26" fmla="*/ 1243616 w 3040062"/>
                  <a:gd name="T27" fmla="*/ 1421766 h 2303463"/>
                  <a:gd name="T28" fmla="*/ 1010298 w 3040062"/>
                  <a:gd name="T29" fmla="*/ 1415108 h 2303463"/>
                  <a:gd name="T30" fmla="*/ 998537 w 3040062"/>
                  <a:gd name="T31" fmla="*/ 782273 h 2303463"/>
                  <a:gd name="T32" fmla="*/ 1012841 w 3040062"/>
                  <a:gd name="T33" fmla="*/ 755007 h 2303463"/>
                  <a:gd name="T34" fmla="*/ 2175011 w 3040062"/>
                  <a:gd name="T35" fmla="*/ 666432 h 2303463"/>
                  <a:gd name="T36" fmla="*/ 2235666 w 3040062"/>
                  <a:gd name="T37" fmla="*/ 692135 h 2303463"/>
                  <a:gd name="T38" fmla="*/ 2277268 w 3040062"/>
                  <a:gd name="T39" fmla="*/ 742271 h 2303463"/>
                  <a:gd name="T40" fmla="*/ 2290605 w 3040062"/>
                  <a:gd name="T41" fmla="*/ 1286150 h 2303463"/>
                  <a:gd name="T42" fmla="*/ 2948603 w 3040062"/>
                  <a:gd name="T43" fmla="*/ 1365796 h 2303463"/>
                  <a:gd name="T44" fmla="*/ 3005765 w 3040062"/>
                  <a:gd name="T45" fmla="*/ 1408316 h 2303463"/>
                  <a:gd name="T46" fmla="*/ 3036887 w 3040062"/>
                  <a:gd name="T47" fmla="*/ 1473366 h 2303463"/>
                  <a:gd name="T48" fmla="*/ 3035616 w 3040062"/>
                  <a:gd name="T49" fmla="*/ 2191451 h 2303463"/>
                  <a:gd name="T50" fmla="*/ 3001319 w 3040062"/>
                  <a:gd name="T51" fmla="*/ 2254597 h 2303463"/>
                  <a:gd name="T52" fmla="*/ 2941934 w 3040062"/>
                  <a:gd name="T53" fmla="*/ 2294578 h 2303463"/>
                  <a:gd name="T54" fmla="*/ 2171200 w 3040062"/>
                  <a:gd name="T55" fmla="*/ 2303146 h 2303463"/>
                  <a:gd name="T56" fmla="*/ 2113403 w 3040062"/>
                  <a:gd name="T57" fmla="*/ 2292040 h 2303463"/>
                  <a:gd name="T58" fmla="*/ 1552263 w 3040062"/>
                  <a:gd name="T59" fmla="*/ 1741815 h 2303463"/>
                  <a:gd name="T60" fmla="*/ 1526223 w 3040062"/>
                  <a:gd name="T61" fmla="*/ 1686919 h 2303463"/>
                  <a:gd name="T62" fmla="*/ 1529081 w 3040062"/>
                  <a:gd name="T63" fmla="*/ 1626946 h 2303463"/>
                  <a:gd name="T64" fmla="*/ 1560520 w 3040062"/>
                  <a:gd name="T65" fmla="*/ 1574272 h 2303463"/>
                  <a:gd name="T66" fmla="*/ 1612919 w 3040062"/>
                  <a:gd name="T67" fmla="*/ 1542858 h 2303463"/>
                  <a:gd name="T68" fmla="*/ 1673891 w 3040062"/>
                  <a:gd name="T69" fmla="*/ 1539685 h 2303463"/>
                  <a:gd name="T70" fmla="*/ 1728513 w 3040062"/>
                  <a:gd name="T71" fmla="*/ 1565705 h 2303463"/>
                  <a:gd name="T72" fmla="*/ 2024167 w 3040062"/>
                  <a:gd name="T73" fmla="*/ 760992 h 2303463"/>
                  <a:gd name="T74" fmla="*/ 2057829 w 3040062"/>
                  <a:gd name="T75" fmla="*/ 704828 h 2303463"/>
                  <a:gd name="T76" fmla="*/ 2113721 w 3040062"/>
                  <a:gd name="T77" fmla="*/ 670875 h 2303463"/>
                  <a:gd name="T78" fmla="*/ 1640947 w 3040062"/>
                  <a:gd name="T79" fmla="*/ 485773 h 2303463"/>
                  <a:gd name="T80" fmla="*/ 1662436 w 3040062"/>
                  <a:gd name="T81" fmla="*/ 507334 h 2303463"/>
                  <a:gd name="T82" fmla="*/ 1658328 w 3040062"/>
                  <a:gd name="T83" fmla="*/ 1408133 h 2303463"/>
                  <a:gd name="T84" fmla="*/ 1631151 w 3040062"/>
                  <a:gd name="T85" fmla="*/ 1422401 h 2303463"/>
                  <a:gd name="T86" fmla="*/ 1401409 w 3040062"/>
                  <a:gd name="T87" fmla="*/ 1410669 h 2303463"/>
                  <a:gd name="T88" fmla="*/ 1394457 w 3040062"/>
                  <a:gd name="T89" fmla="*/ 510505 h 2303463"/>
                  <a:gd name="T90" fmla="*/ 1413734 w 3040062"/>
                  <a:gd name="T91" fmla="*/ 486725 h 2303463"/>
                  <a:gd name="T92" fmla="*/ 2856582 w 3040062"/>
                  <a:gd name="T93" fmla="*/ 2539 h 2303463"/>
                  <a:gd name="T94" fmla="*/ 2942924 w 3040062"/>
                  <a:gd name="T95" fmla="*/ 45384 h 2303463"/>
                  <a:gd name="T96" fmla="*/ 3001649 w 3040062"/>
                  <a:gd name="T97" fmla="*/ 130121 h 2303463"/>
                  <a:gd name="T98" fmla="*/ 3021012 w 3040062"/>
                  <a:gd name="T99" fmla="*/ 1276768 h 2303463"/>
                  <a:gd name="T100" fmla="*/ 2944193 w 3040062"/>
                  <a:gd name="T101" fmla="*/ 1247252 h 2303463"/>
                  <a:gd name="T102" fmla="*/ 374889 w 3040062"/>
                  <a:gd name="T103" fmla="*/ 1959424 h 2303463"/>
                  <a:gd name="T104" fmla="*/ 127291 w 3040062"/>
                  <a:gd name="T105" fmla="*/ 2259336 h 2303463"/>
                  <a:gd name="T106" fmla="*/ 50472 w 3040062"/>
                  <a:gd name="T107" fmla="*/ 2198402 h 2303463"/>
                  <a:gd name="T108" fmla="*/ 6349 w 3040062"/>
                  <a:gd name="T109" fmla="*/ 2100970 h 2303463"/>
                  <a:gd name="T110" fmla="*/ 3809 w 3040062"/>
                  <a:gd name="T111" fmla="*/ 183438 h 2303463"/>
                  <a:gd name="T112" fmla="*/ 44441 w 3040062"/>
                  <a:gd name="T113" fmla="*/ 83468 h 2303463"/>
                  <a:gd name="T114" fmla="*/ 118720 w 3040062"/>
                  <a:gd name="T115" fmla="*/ 17773 h 230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40062" h="2303463">
                    <a:moveTo>
                      <a:pt x="124116" y="1098725"/>
                    </a:moveTo>
                    <a:lnTo>
                      <a:pt x="120307" y="1099042"/>
                    </a:lnTo>
                    <a:lnTo>
                      <a:pt x="116498" y="1099994"/>
                    </a:lnTo>
                    <a:lnTo>
                      <a:pt x="113324" y="1101898"/>
                    </a:lnTo>
                    <a:lnTo>
                      <a:pt x="110467" y="1104120"/>
                    </a:lnTo>
                    <a:lnTo>
                      <a:pt x="108245" y="1107294"/>
                    </a:lnTo>
                    <a:lnTo>
                      <a:pt x="106340" y="1110467"/>
                    </a:lnTo>
                    <a:lnTo>
                      <a:pt x="105071" y="1114276"/>
                    </a:lnTo>
                    <a:lnTo>
                      <a:pt x="104753" y="1118084"/>
                    </a:lnTo>
                    <a:lnTo>
                      <a:pt x="104753" y="1241540"/>
                    </a:lnTo>
                    <a:lnTo>
                      <a:pt x="105071" y="1245348"/>
                    </a:lnTo>
                    <a:lnTo>
                      <a:pt x="106340" y="1249157"/>
                    </a:lnTo>
                    <a:lnTo>
                      <a:pt x="108245" y="1252330"/>
                    </a:lnTo>
                    <a:lnTo>
                      <a:pt x="110467" y="1255187"/>
                    </a:lnTo>
                    <a:lnTo>
                      <a:pt x="113324" y="1257726"/>
                    </a:lnTo>
                    <a:lnTo>
                      <a:pt x="116498" y="1259312"/>
                    </a:lnTo>
                    <a:lnTo>
                      <a:pt x="120307" y="1260899"/>
                    </a:lnTo>
                    <a:lnTo>
                      <a:pt x="124116" y="1261217"/>
                    </a:lnTo>
                    <a:lnTo>
                      <a:pt x="247598" y="1261217"/>
                    </a:lnTo>
                    <a:lnTo>
                      <a:pt x="251725" y="1260899"/>
                    </a:lnTo>
                    <a:lnTo>
                      <a:pt x="255216" y="1259312"/>
                    </a:lnTo>
                    <a:lnTo>
                      <a:pt x="258708" y="1257726"/>
                    </a:lnTo>
                    <a:lnTo>
                      <a:pt x="261565" y="1255187"/>
                    </a:lnTo>
                    <a:lnTo>
                      <a:pt x="264105" y="1252330"/>
                    </a:lnTo>
                    <a:lnTo>
                      <a:pt x="265692" y="1249157"/>
                    </a:lnTo>
                    <a:lnTo>
                      <a:pt x="266644" y="1245348"/>
                    </a:lnTo>
                    <a:lnTo>
                      <a:pt x="266961" y="1241540"/>
                    </a:lnTo>
                    <a:lnTo>
                      <a:pt x="266961" y="1118084"/>
                    </a:lnTo>
                    <a:lnTo>
                      <a:pt x="266644" y="1114276"/>
                    </a:lnTo>
                    <a:lnTo>
                      <a:pt x="265692" y="1110467"/>
                    </a:lnTo>
                    <a:lnTo>
                      <a:pt x="264105" y="1107294"/>
                    </a:lnTo>
                    <a:lnTo>
                      <a:pt x="261565" y="1104120"/>
                    </a:lnTo>
                    <a:lnTo>
                      <a:pt x="258708" y="1101898"/>
                    </a:lnTo>
                    <a:lnTo>
                      <a:pt x="255216" y="1099994"/>
                    </a:lnTo>
                    <a:lnTo>
                      <a:pt x="251725" y="1099042"/>
                    </a:lnTo>
                    <a:lnTo>
                      <a:pt x="247598" y="1098725"/>
                    </a:lnTo>
                    <a:lnTo>
                      <a:pt x="124116" y="1098725"/>
                    </a:lnTo>
                    <a:close/>
                    <a:moveTo>
                      <a:pt x="636270" y="969963"/>
                    </a:moveTo>
                    <a:lnTo>
                      <a:pt x="841692" y="969963"/>
                    </a:lnTo>
                    <a:lnTo>
                      <a:pt x="844867" y="970596"/>
                    </a:lnTo>
                    <a:lnTo>
                      <a:pt x="848359" y="970913"/>
                    </a:lnTo>
                    <a:lnTo>
                      <a:pt x="851534" y="971546"/>
                    </a:lnTo>
                    <a:lnTo>
                      <a:pt x="854709" y="972813"/>
                    </a:lnTo>
                    <a:lnTo>
                      <a:pt x="857567" y="974396"/>
                    </a:lnTo>
                    <a:lnTo>
                      <a:pt x="860107" y="975662"/>
                    </a:lnTo>
                    <a:lnTo>
                      <a:pt x="862647" y="977878"/>
                    </a:lnTo>
                    <a:lnTo>
                      <a:pt x="865187" y="979778"/>
                    </a:lnTo>
                    <a:lnTo>
                      <a:pt x="867092" y="982311"/>
                    </a:lnTo>
                    <a:lnTo>
                      <a:pt x="868997" y="984844"/>
                    </a:lnTo>
                    <a:lnTo>
                      <a:pt x="870584" y="987377"/>
                    </a:lnTo>
                    <a:lnTo>
                      <a:pt x="872172" y="990226"/>
                    </a:lnTo>
                    <a:lnTo>
                      <a:pt x="873124" y="993076"/>
                    </a:lnTo>
                    <a:lnTo>
                      <a:pt x="873760" y="996242"/>
                    </a:lnTo>
                    <a:lnTo>
                      <a:pt x="874712" y="999725"/>
                    </a:lnTo>
                    <a:lnTo>
                      <a:pt x="874712" y="1002891"/>
                    </a:lnTo>
                    <a:lnTo>
                      <a:pt x="874712" y="1389790"/>
                    </a:lnTo>
                    <a:lnTo>
                      <a:pt x="874712" y="1393273"/>
                    </a:lnTo>
                    <a:lnTo>
                      <a:pt x="873760" y="1396439"/>
                    </a:lnTo>
                    <a:lnTo>
                      <a:pt x="873124" y="1399605"/>
                    </a:lnTo>
                    <a:lnTo>
                      <a:pt x="872172" y="1402771"/>
                    </a:lnTo>
                    <a:lnTo>
                      <a:pt x="870584" y="1405304"/>
                    </a:lnTo>
                    <a:lnTo>
                      <a:pt x="868997" y="1408154"/>
                    </a:lnTo>
                    <a:lnTo>
                      <a:pt x="867092" y="1410686"/>
                    </a:lnTo>
                    <a:lnTo>
                      <a:pt x="865187" y="1413219"/>
                    </a:lnTo>
                    <a:lnTo>
                      <a:pt x="862647" y="1415119"/>
                    </a:lnTo>
                    <a:lnTo>
                      <a:pt x="860107" y="1417019"/>
                    </a:lnTo>
                    <a:lnTo>
                      <a:pt x="857567" y="1418602"/>
                    </a:lnTo>
                    <a:lnTo>
                      <a:pt x="854709" y="1420185"/>
                    </a:lnTo>
                    <a:lnTo>
                      <a:pt x="851534" y="1421135"/>
                    </a:lnTo>
                    <a:lnTo>
                      <a:pt x="848359" y="1421768"/>
                    </a:lnTo>
                    <a:lnTo>
                      <a:pt x="844867" y="1422401"/>
                    </a:lnTo>
                    <a:lnTo>
                      <a:pt x="841692" y="1422401"/>
                    </a:lnTo>
                    <a:lnTo>
                      <a:pt x="636270" y="1422401"/>
                    </a:lnTo>
                    <a:lnTo>
                      <a:pt x="632777" y="1422401"/>
                    </a:lnTo>
                    <a:lnTo>
                      <a:pt x="629920" y="1421768"/>
                    </a:lnTo>
                    <a:lnTo>
                      <a:pt x="626745" y="1421135"/>
                    </a:lnTo>
                    <a:lnTo>
                      <a:pt x="623570" y="1420185"/>
                    </a:lnTo>
                    <a:lnTo>
                      <a:pt x="620713" y="1418602"/>
                    </a:lnTo>
                    <a:lnTo>
                      <a:pt x="617855" y="1417019"/>
                    </a:lnTo>
                    <a:lnTo>
                      <a:pt x="615315" y="1415119"/>
                    </a:lnTo>
                    <a:lnTo>
                      <a:pt x="613093" y="1413219"/>
                    </a:lnTo>
                    <a:lnTo>
                      <a:pt x="610870" y="1410686"/>
                    </a:lnTo>
                    <a:lnTo>
                      <a:pt x="608965" y="1408154"/>
                    </a:lnTo>
                    <a:lnTo>
                      <a:pt x="607378" y="1405304"/>
                    </a:lnTo>
                    <a:lnTo>
                      <a:pt x="606108" y="1402771"/>
                    </a:lnTo>
                    <a:lnTo>
                      <a:pt x="605155" y="1399605"/>
                    </a:lnTo>
                    <a:lnTo>
                      <a:pt x="603885" y="1396439"/>
                    </a:lnTo>
                    <a:lnTo>
                      <a:pt x="603568" y="1393273"/>
                    </a:lnTo>
                    <a:lnTo>
                      <a:pt x="603250" y="1389790"/>
                    </a:lnTo>
                    <a:lnTo>
                      <a:pt x="603250" y="1002891"/>
                    </a:lnTo>
                    <a:lnTo>
                      <a:pt x="603568" y="999725"/>
                    </a:lnTo>
                    <a:lnTo>
                      <a:pt x="603885" y="996242"/>
                    </a:lnTo>
                    <a:lnTo>
                      <a:pt x="605155" y="993076"/>
                    </a:lnTo>
                    <a:lnTo>
                      <a:pt x="606108" y="990226"/>
                    </a:lnTo>
                    <a:lnTo>
                      <a:pt x="607378" y="987377"/>
                    </a:lnTo>
                    <a:lnTo>
                      <a:pt x="608965" y="984844"/>
                    </a:lnTo>
                    <a:lnTo>
                      <a:pt x="610870" y="982311"/>
                    </a:lnTo>
                    <a:lnTo>
                      <a:pt x="613093" y="979778"/>
                    </a:lnTo>
                    <a:lnTo>
                      <a:pt x="615315" y="977878"/>
                    </a:lnTo>
                    <a:lnTo>
                      <a:pt x="617855" y="975662"/>
                    </a:lnTo>
                    <a:lnTo>
                      <a:pt x="620713" y="974396"/>
                    </a:lnTo>
                    <a:lnTo>
                      <a:pt x="623570" y="972813"/>
                    </a:lnTo>
                    <a:lnTo>
                      <a:pt x="626745" y="971546"/>
                    </a:lnTo>
                    <a:lnTo>
                      <a:pt x="629920" y="970913"/>
                    </a:lnTo>
                    <a:lnTo>
                      <a:pt x="632777" y="970596"/>
                    </a:lnTo>
                    <a:lnTo>
                      <a:pt x="636270" y="969963"/>
                    </a:lnTo>
                    <a:close/>
                    <a:moveTo>
                      <a:pt x="1027781" y="749300"/>
                    </a:moveTo>
                    <a:lnTo>
                      <a:pt x="1031278" y="749300"/>
                    </a:lnTo>
                    <a:lnTo>
                      <a:pt x="1236940" y="749300"/>
                    </a:lnTo>
                    <a:lnTo>
                      <a:pt x="1240437" y="749300"/>
                    </a:lnTo>
                    <a:lnTo>
                      <a:pt x="1243616" y="750251"/>
                    </a:lnTo>
                    <a:lnTo>
                      <a:pt x="1246476" y="750885"/>
                    </a:lnTo>
                    <a:lnTo>
                      <a:pt x="1249655" y="751837"/>
                    </a:lnTo>
                    <a:lnTo>
                      <a:pt x="1252516" y="753105"/>
                    </a:lnTo>
                    <a:lnTo>
                      <a:pt x="1255377" y="755007"/>
                    </a:lnTo>
                    <a:lnTo>
                      <a:pt x="1257920" y="756592"/>
                    </a:lnTo>
                    <a:lnTo>
                      <a:pt x="1260145" y="758812"/>
                    </a:lnTo>
                    <a:lnTo>
                      <a:pt x="1262370" y="761348"/>
                    </a:lnTo>
                    <a:lnTo>
                      <a:pt x="1264595" y="763567"/>
                    </a:lnTo>
                    <a:lnTo>
                      <a:pt x="1265867" y="766421"/>
                    </a:lnTo>
                    <a:lnTo>
                      <a:pt x="1267138" y="769274"/>
                    </a:lnTo>
                    <a:lnTo>
                      <a:pt x="1268410" y="772445"/>
                    </a:lnTo>
                    <a:lnTo>
                      <a:pt x="1269363" y="775615"/>
                    </a:lnTo>
                    <a:lnTo>
                      <a:pt x="1269681" y="778786"/>
                    </a:lnTo>
                    <a:lnTo>
                      <a:pt x="1269999" y="782273"/>
                    </a:lnTo>
                    <a:lnTo>
                      <a:pt x="1269999" y="1389744"/>
                    </a:lnTo>
                    <a:lnTo>
                      <a:pt x="1269681" y="1393231"/>
                    </a:lnTo>
                    <a:lnTo>
                      <a:pt x="1269363" y="1396402"/>
                    </a:lnTo>
                    <a:lnTo>
                      <a:pt x="1268410" y="1399572"/>
                    </a:lnTo>
                    <a:lnTo>
                      <a:pt x="1267138" y="1402743"/>
                    </a:lnTo>
                    <a:lnTo>
                      <a:pt x="1265867" y="1405279"/>
                    </a:lnTo>
                    <a:lnTo>
                      <a:pt x="1264595" y="1408133"/>
                    </a:lnTo>
                    <a:lnTo>
                      <a:pt x="1262370" y="1410669"/>
                    </a:lnTo>
                    <a:lnTo>
                      <a:pt x="1260145" y="1413206"/>
                    </a:lnTo>
                    <a:lnTo>
                      <a:pt x="1257920" y="1415108"/>
                    </a:lnTo>
                    <a:lnTo>
                      <a:pt x="1255377" y="1417010"/>
                    </a:lnTo>
                    <a:lnTo>
                      <a:pt x="1252516" y="1418595"/>
                    </a:lnTo>
                    <a:lnTo>
                      <a:pt x="1249655" y="1420181"/>
                    </a:lnTo>
                    <a:lnTo>
                      <a:pt x="1246476" y="1421132"/>
                    </a:lnTo>
                    <a:lnTo>
                      <a:pt x="1243616" y="1421766"/>
                    </a:lnTo>
                    <a:lnTo>
                      <a:pt x="1240437" y="1422400"/>
                    </a:lnTo>
                    <a:lnTo>
                      <a:pt x="1236940" y="1422400"/>
                    </a:lnTo>
                    <a:lnTo>
                      <a:pt x="1031278" y="1422400"/>
                    </a:lnTo>
                    <a:lnTo>
                      <a:pt x="1027781" y="1422400"/>
                    </a:lnTo>
                    <a:lnTo>
                      <a:pt x="1024602" y="1421766"/>
                    </a:lnTo>
                    <a:lnTo>
                      <a:pt x="1021424" y="1421132"/>
                    </a:lnTo>
                    <a:lnTo>
                      <a:pt x="1018245" y="1420181"/>
                    </a:lnTo>
                    <a:lnTo>
                      <a:pt x="1015384" y="1418595"/>
                    </a:lnTo>
                    <a:lnTo>
                      <a:pt x="1012841" y="1417010"/>
                    </a:lnTo>
                    <a:lnTo>
                      <a:pt x="1010298" y="1415108"/>
                    </a:lnTo>
                    <a:lnTo>
                      <a:pt x="1007755" y="1413206"/>
                    </a:lnTo>
                    <a:lnTo>
                      <a:pt x="1005848" y="1410669"/>
                    </a:lnTo>
                    <a:lnTo>
                      <a:pt x="1003941" y="1408133"/>
                    </a:lnTo>
                    <a:lnTo>
                      <a:pt x="1002351" y="1405279"/>
                    </a:lnTo>
                    <a:lnTo>
                      <a:pt x="1000762" y="1402743"/>
                    </a:lnTo>
                    <a:lnTo>
                      <a:pt x="999808" y="1399572"/>
                    </a:lnTo>
                    <a:lnTo>
                      <a:pt x="999173" y="1396402"/>
                    </a:lnTo>
                    <a:lnTo>
                      <a:pt x="998537" y="1393231"/>
                    </a:lnTo>
                    <a:lnTo>
                      <a:pt x="998537" y="1389744"/>
                    </a:lnTo>
                    <a:lnTo>
                      <a:pt x="998537" y="782273"/>
                    </a:lnTo>
                    <a:lnTo>
                      <a:pt x="998537" y="778786"/>
                    </a:lnTo>
                    <a:lnTo>
                      <a:pt x="999173" y="775615"/>
                    </a:lnTo>
                    <a:lnTo>
                      <a:pt x="999808" y="772445"/>
                    </a:lnTo>
                    <a:lnTo>
                      <a:pt x="1000762" y="769274"/>
                    </a:lnTo>
                    <a:lnTo>
                      <a:pt x="1002351" y="766421"/>
                    </a:lnTo>
                    <a:lnTo>
                      <a:pt x="1003941" y="763567"/>
                    </a:lnTo>
                    <a:lnTo>
                      <a:pt x="1005848" y="761348"/>
                    </a:lnTo>
                    <a:lnTo>
                      <a:pt x="1007755" y="758812"/>
                    </a:lnTo>
                    <a:lnTo>
                      <a:pt x="1010298" y="756592"/>
                    </a:lnTo>
                    <a:lnTo>
                      <a:pt x="1012841" y="755007"/>
                    </a:lnTo>
                    <a:lnTo>
                      <a:pt x="1015384" y="753105"/>
                    </a:lnTo>
                    <a:lnTo>
                      <a:pt x="1018245" y="751837"/>
                    </a:lnTo>
                    <a:lnTo>
                      <a:pt x="1021424" y="750885"/>
                    </a:lnTo>
                    <a:lnTo>
                      <a:pt x="1024602" y="750251"/>
                    </a:lnTo>
                    <a:lnTo>
                      <a:pt x="1027781" y="749300"/>
                    </a:lnTo>
                    <a:close/>
                    <a:moveTo>
                      <a:pt x="2147065" y="665163"/>
                    </a:moveTo>
                    <a:lnTo>
                      <a:pt x="2154052" y="665163"/>
                    </a:lnTo>
                    <a:lnTo>
                      <a:pt x="2161038" y="665163"/>
                    </a:lnTo>
                    <a:lnTo>
                      <a:pt x="2168025" y="665798"/>
                    </a:lnTo>
                    <a:lnTo>
                      <a:pt x="2175011" y="666432"/>
                    </a:lnTo>
                    <a:lnTo>
                      <a:pt x="2181680" y="667702"/>
                    </a:lnTo>
                    <a:lnTo>
                      <a:pt x="2188349" y="669288"/>
                    </a:lnTo>
                    <a:lnTo>
                      <a:pt x="2194700" y="670875"/>
                    </a:lnTo>
                    <a:lnTo>
                      <a:pt x="2201369" y="673413"/>
                    </a:lnTo>
                    <a:lnTo>
                      <a:pt x="2207085" y="675952"/>
                    </a:lnTo>
                    <a:lnTo>
                      <a:pt x="2213437" y="678173"/>
                    </a:lnTo>
                    <a:lnTo>
                      <a:pt x="2219471" y="681346"/>
                    </a:lnTo>
                    <a:lnTo>
                      <a:pt x="2224869" y="684519"/>
                    </a:lnTo>
                    <a:lnTo>
                      <a:pt x="2230585" y="688327"/>
                    </a:lnTo>
                    <a:lnTo>
                      <a:pt x="2235666" y="692135"/>
                    </a:lnTo>
                    <a:lnTo>
                      <a:pt x="2241065" y="695943"/>
                    </a:lnTo>
                    <a:lnTo>
                      <a:pt x="2245829" y="700702"/>
                    </a:lnTo>
                    <a:lnTo>
                      <a:pt x="2250910" y="704828"/>
                    </a:lnTo>
                    <a:lnTo>
                      <a:pt x="2255356" y="709587"/>
                    </a:lnTo>
                    <a:lnTo>
                      <a:pt x="2259484" y="714347"/>
                    </a:lnTo>
                    <a:lnTo>
                      <a:pt x="2263612" y="719741"/>
                    </a:lnTo>
                    <a:lnTo>
                      <a:pt x="2267423" y="724819"/>
                    </a:lnTo>
                    <a:lnTo>
                      <a:pt x="2270916" y="730530"/>
                    </a:lnTo>
                    <a:lnTo>
                      <a:pt x="2274092" y="736559"/>
                    </a:lnTo>
                    <a:lnTo>
                      <a:pt x="2277268" y="742271"/>
                    </a:lnTo>
                    <a:lnTo>
                      <a:pt x="2280126" y="748300"/>
                    </a:lnTo>
                    <a:lnTo>
                      <a:pt x="2282666" y="754646"/>
                    </a:lnTo>
                    <a:lnTo>
                      <a:pt x="2284572" y="760992"/>
                    </a:lnTo>
                    <a:lnTo>
                      <a:pt x="2286477" y="767021"/>
                    </a:lnTo>
                    <a:lnTo>
                      <a:pt x="2287747" y="773685"/>
                    </a:lnTo>
                    <a:lnTo>
                      <a:pt x="2289018" y="780349"/>
                    </a:lnTo>
                    <a:lnTo>
                      <a:pt x="2289970" y="787330"/>
                    </a:lnTo>
                    <a:lnTo>
                      <a:pt x="2290605" y="794311"/>
                    </a:lnTo>
                    <a:lnTo>
                      <a:pt x="2290605" y="801292"/>
                    </a:lnTo>
                    <a:lnTo>
                      <a:pt x="2290605" y="1286150"/>
                    </a:lnTo>
                    <a:lnTo>
                      <a:pt x="2884137" y="1353738"/>
                    </a:lnTo>
                    <a:lnTo>
                      <a:pt x="2890488" y="1354055"/>
                    </a:lnTo>
                    <a:lnTo>
                      <a:pt x="2898110" y="1354372"/>
                    </a:lnTo>
                    <a:lnTo>
                      <a:pt x="2905732" y="1355007"/>
                    </a:lnTo>
                    <a:lnTo>
                      <a:pt x="2913353" y="1355642"/>
                    </a:lnTo>
                    <a:lnTo>
                      <a:pt x="2920657" y="1357228"/>
                    </a:lnTo>
                    <a:lnTo>
                      <a:pt x="2927644" y="1358815"/>
                    </a:lnTo>
                    <a:lnTo>
                      <a:pt x="2934948" y="1361036"/>
                    </a:lnTo>
                    <a:lnTo>
                      <a:pt x="2941934" y="1362940"/>
                    </a:lnTo>
                    <a:lnTo>
                      <a:pt x="2948603" y="1365796"/>
                    </a:lnTo>
                    <a:lnTo>
                      <a:pt x="2955272" y="1368969"/>
                    </a:lnTo>
                    <a:lnTo>
                      <a:pt x="2961941" y="1372142"/>
                    </a:lnTo>
                    <a:lnTo>
                      <a:pt x="2968292" y="1375633"/>
                    </a:lnTo>
                    <a:lnTo>
                      <a:pt x="2974008" y="1379758"/>
                    </a:lnTo>
                    <a:lnTo>
                      <a:pt x="2980042" y="1383883"/>
                    </a:lnTo>
                    <a:lnTo>
                      <a:pt x="2985758" y="1388008"/>
                    </a:lnTo>
                    <a:lnTo>
                      <a:pt x="2990839" y="1393085"/>
                    </a:lnTo>
                    <a:lnTo>
                      <a:pt x="2996238" y="1397845"/>
                    </a:lnTo>
                    <a:lnTo>
                      <a:pt x="3001319" y="1403239"/>
                    </a:lnTo>
                    <a:lnTo>
                      <a:pt x="3005765" y="1408316"/>
                    </a:lnTo>
                    <a:lnTo>
                      <a:pt x="3010529" y="1414345"/>
                    </a:lnTo>
                    <a:lnTo>
                      <a:pt x="3014657" y="1419739"/>
                    </a:lnTo>
                    <a:lnTo>
                      <a:pt x="3018468" y="1426086"/>
                    </a:lnTo>
                    <a:lnTo>
                      <a:pt x="3021961" y="1432432"/>
                    </a:lnTo>
                    <a:lnTo>
                      <a:pt x="3025454" y="1438778"/>
                    </a:lnTo>
                    <a:lnTo>
                      <a:pt x="3028312" y="1445125"/>
                    </a:lnTo>
                    <a:lnTo>
                      <a:pt x="3030853" y="1452106"/>
                    </a:lnTo>
                    <a:lnTo>
                      <a:pt x="3033393" y="1459087"/>
                    </a:lnTo>
                    <a:lnTo>
                      <a:pt x="3035616" y="1466067"/>
                    </a:lnTo>
                    <a:lnTo>
                      <a:pt x="3036887" y="1473366"/>
                    </a:lnTo>
                    <a:lnTo>
                      <a:pt x="3038474" y="1480664"/>
                    </a:lnTo>
                    <a:lnTo>
                      <a:pt x="3039427" y="1488280"/>
                    </a:lnTo>
                    <a:lnTo>
                      <a:pt x="3040062" y="1495895"/>
                    </a:lnTo>
                    <a:lnTo>
                      <a:pt x="3040062" y="1503511"/>
                    </a:lnTo>
                    <a:lnTo>
                      <a:pt x="3040062" y="2154008"/>
                    </a:lnTo>
                    <a:lnTo>
                      <a:pt x="3040062" y="2161623"/>
                    </a:lnTo>
                    <a:lnTo>
                      <a:pt x="3039427" y="2169556"/>
                    </a:lnTo>
                    <a:lnTo>
                      <a:pt x="3038474" y="2177172"/>
                    </a:lnTo>
                    <a:lnTo>
                      <a:pt x="3036887" y="2184470"/>
                    </a:lnTo>
                    <a:lnTo>
                      <a:pt x="3035616" y="2191451"/>
                    </a:lnTo>
                    <a:lnTo>
                      <a:pt x="3033393" y="2198749"/>
                    </a:lnTo>
                    <a:lnTo>
                      <a:pt x="3030853" y="2205730"/>
                    </a:lnTo>
                    <a:lnTo>
                      <a:pt x="3028312" y="2212394"/>
                    </a:lnTo>
                    <a:lnTo>
                      <a:pt x="3025454" y="2219057"/>
                    </a:lnTo>
                    <a:lnTo>
                      <a:pt x="3021961" y="2225404"/>
                    </a:lnTo>
                    <a:lnTo>
                      <a:pt x="3018468" y="2231433"/>
                    </a:lnTo>
                    <a:lnTo>
                      <a:pt x="3014657" y="2237779"/>
                    </a:lnTo>
                    <a:lnTo>
                      <a:pt x="3010529" y="2243808"/>
                    </a:lnTo>
                    <a:lnTo>
                      <a:pt x="3005765" y="2249202"/>
                    </a:lnTo>
                    <a:lnTo>
                      <a:pt x="3001319" y="2254597"/>
                    </a:lnTo>
                    <a:lnTo>
                      <a:pt x="2996238" y="2259674"/>
                    </a:lnTo>
                    <a:lnTo>
                      <a:pt x="2990839" y="2264433"/>
                    </a:lnTo>
                    <a:lnTo>
                      <a:pt x="2985758" y="2269510"/>
                    </a:lnTo>
                    <a:lnTo>
                      <a:pt x="2980042" y="2273953"/>
                    </a:lnTo>
                    <a:lnTo>
                      <a:pt x="2974008" y="2278078"/>
                    </a:lnTo>
                    <a:lnTo>
                      <a:pt x="2968292" y="2281886"/>
                    </a:lnTo>
                    <a:lnTo>
                      <a:pt x="2961941" y="2285376"/>
                    </a:lnTo>
                    <a:lnTo>
                      <a:pt x="2955272" y="2288867"/>
                    </a:lnTo>
                    <a:lnTo>
                      <a:pt x="2948603" y="2291723"/>
                    </a:lnTo>
                    <a:lnTo>
                      <a:pt x="2941934" y="2294578"/>
                    </a:lnTo>
                    <a:lnTo>
                      <a:pt x="2934948" y="2297117"/>
                    </a:lnTo>
                    <a:lnTo>
                      <a:pt x="2927644" y="2298703"/>
                    </a:lnTo>
                    <a:lnTo>
                      <a:pt x="2920657" y="2300607"/>
                    </a:lnTo>
                    <a:lnTo>
                      <a:pt x="2913353" y="2301877"/>
                    </a:lnTo>
                    <a:lnTo>
                      <a:pt x="2905732" y="2302829"/>
                    </a:lnTo>
                    <a:lnTo>
                      <a:pt x="2898110" y="2303146"/>
                    </a:lnTo>
                    <a:lnTo>
                      <a:pt x="2890488" y="2303463"/>
                    </a:lnTo>
                    <a:lnTo>
                      <a:pt x="2177552" y="2303463"/>
                    </a:lnTo>
                    <a:lnTo>
                      <a:pt x="2173423" y="2303146"/>
                    </a:lnTo>
                    <a:lnTo>
                      <a:pt x="2171200" y="2303146"/>
                    </a:lnTo>
                    <a:lnTo>
                      <a:pt x="2169613" y="2303146"/>
                    </a:lnTo>
                    <a:lnTo>
                      <a:pt x="2162944" y="2303146"/>
                    </a:lnTo>
                    <a:lnTo>
                      <a:pt x="2156275" y="2303146"/>
                    </a:lnTo>
                    <a:lnTo>
                      <a:pt x="2149924" y="2302511"/>
                    </a:lnTo>
                    <a:lnTo>
                      <a:pt x="2143572" y="2301559"/>
                    </a:lnTo>
                    <a:lnTo>
                      <a:pt x="2137538" y="2300607"/>
                    </a:lnTo>
                    <a:lnTo>
                      <a:pt x="2131187" y="2298703"/>
                    </a:lnTo>
                    <a:lnTo>
                      <a:pt x="2125153" y="2297117"/>
                    </a:lnTo>
                    <a:lnTo>
                      <a:pt x="2119437" y="2294896"/>
                    </a:lnTo>
                    <a:lnTo>
                      <a:pt x="2113403" y="2292040"/>
                    </a:lnTo>
                    <a:lnTo>
                      <a:pt x="2107370" y="2289501"/>
                    </a:lnTo>
                    <a:lnTo>
                      <a:pt x="2101971" y="2286645"/>
                    </a:lnTo>
                    <a:lnTo>
                      <a:pt x="2096572" y="2283155"/>
                    </a:lnTo>
                    <a:lnTo>
                      <a:pt x="2091491" y="2279665"/>
                    </a:lnTo>
                    <a:lnTo>
                      <a:pt x="2086093" y="2275222"/>
                    </a:lnTo>
                    <a:lnTo>
                      <a:pt x="2081329" y="2271097"/>
                    </a:lnTo>
                    <a:lnTo>
                      <a:pt x="2076883" y="2266972"/>
                    </a:lnTo>
                    <a:lnTo>
                      <a:pt x="1560520" y="1751334"/>
                    </a:lnTo>
                    <a:lnTo>
                      <a:pt x="1556074" y="1746574"/>
                    </a:lnTo>
                    <a:lnTo>
                      <a:pt x="1552263" y="1741815"/>
                    </a:lnTo>
                    <a:lnTo>
                      <a:pt x="1548135" y="1737055"/>
                    </a:lnTo>
                    <a:lnTo>
                      <a:pt x="1544642" y="1731661"/>
                    </a:lnTo>
                    <a:lnTo>
                      <a:pt x="1541466" y="1726583"/>
                    </a:lnTo>
                    <a:lnTo>
                      <a:pt x="1538291" y="1720872"/>
                    </a:lnTo>
                    <a:lnTo>
                      <a:pt x="1535432" y="1715477"/>
                    </a:lnTo>
                    <a:lnTo>
                      <a:pt x="1532892" y="1709766"/>
                    </a:lnTo>
                    <a:lnTo>
                      <a:pt x="1530987" y="1704054"/>
                    </a:lnTo>
                    <a:lnTo>
                      <a:pt x="1529081" y="1698342"/>
                    </a:lnTo>
                    <a:lnTo>
                      <a:pt x="1527493" y="1692631"/>
                    </a:lnTo>
                    <a:lnTo>
                      <a:pt x="1526223" y="1686919"/>
                    </a:lnTo>
                    <a:lnTo>
                      <a:pt x="1525270" y="1680890"/>
                    </a:lnTo>
                    <a:lnTo>
                      <a:pt x="1524635" y="1674544"/>
                    </a:lnTo>
                    <a:lnTo>
                      <a:pt x="1524000" y="1668515"/>
                    </a:lnTo>
                    <a:lnTo>
                      <a:pt x="1524000" y="1662803"/>
                    </a:lnTo>
                    <a:lnTo>
                      <a:pt x="1524000" y="1656774"/>
                    </a:lnTo>
                    <a:lnTo>
                      <a:pt x="1524635" y="1650428"/>
                    </a:lnTo>
                    <a:lnTo>
                      <a:pt x="1525270" y="1644716"/>
                    </a:lnTo>
                    <a:lnTo>
                      <a:pt x="1526223" y="1638687"/>
                    </a:lnTo>
                    <a:lnTo>
                      <a:pt x="1527493" y="1632658"/>
                    </a:lnTo>
                    <a:lnTo>
                      <a:pt x="1529081" y="1626946"/>
                    </a:lnTo>
                    <a:lnTo>
                      <a:pt x="1530987" y="1621235"/>
                    </a:lnTo>
                    <a:lnTo>
                      <a:pt x="1532892" y="1615523"/>
                    </a:lnTo>
                    <a:lnTo>
                      <a:pt x="1535432" y="1609811"/>
                    </a:lnTo>
                    <a:lnTo>
                      <a:pt x="1538291" y="1604417"/>
                    </a:lnTo>
                    <a:lnTo>
                      <a:pt x="1541466" y="1599023"/>
                    </a:lnTo>
                    <a:lnTo>
                      <a:pt x="1544642" y="1593628"/>
                    </a:lnTo>
                    <a:lnTo>
                      <a:pt x="1548135" y="1588551"/>
                    </a:lnTo>
                    <a:lnTo>
                      <a:pt x="1552263" y="1583474"/>
                    </a:lnTo>
                    <a:lnTo>
                      <a:pt x="1556074" y="1578714"/>
                    </a:lnTo>
                    <a:lnTo>
                      <a:pt x="1560520" y="1574272"/>
                    </a:lnTo>
                    <a:lnTo>
                      <a:pt x="1564966" y="1569830"/>
                    </a:lnTo>
                    <a:lnTo>
                      <a:pt x="1570047" y="1565705"/>
                    </a:lnTo>
                    <a:lnTo>
                      <a:pt x="1574811" y="1561897"/>
                    </a:lnTo>
                    <a:lnTo>
                      <a:pt x="1579574" y="1558406"/>
                    </a:lnTo>
                    <a:lnTo>
                      <a:pt x="1584973" y="1554916"/>
                    </a:lnTo>
                    <a:lnTo>
                      <a:pt x="1590054" y="1552060"/>
                    </a:lnTo>
                    <a:lnTo>
                      <a:pt x="1595770" y="1549521"/>
                    </a:lnTo>
                    <a:lnTo>
                      <a:pt x="1601486" y="1546666"/>
                    </a:lnTo>
                    <a:lnTo>
                      <a:pt x="1606885" y="1544444"/>
                    </a:lnTo>
                    <a:lnTo>
                      <a:pt x="1612919" y="1542858"/>
                    </a:lnTo>
                    <a:lnTo>
                      <a:pt x="1618635" y="1540954"/>
                    </a:lnTo>
                    <a:lnTo>
                      <a:pt x="1624669" y="1539685"/>
                    </a:lnTo>
                    <a:lnTo>
                      <a:pt x="1630702" y="1538733"/>
                    </a:lnTo>
                    <a:lnTo>
                      <a:pt x="1637054" y="1538098"/>
                    </a:lnTo>
                    <a:lnTo>
                      <a:pt x="1642770" y="1537463"/>
                    </a:lnTo>
                    <a:lnTo>
                      <a:pt x="1649121" y="1537146"/>
                    </a:lnTo>
                    <a:lnTo>
                      <a:pt x="1655473" y="1537463"/>
                    </a:lnTo>
                    <a:lnTo>
                      <a:pt x="1661824" y="1538098"/>
                    </a:lnTo>
                    <a:lnTo>
                      <a:pt x="1667858" y="1538733"/>
                    </a:lnTo>
                    <a:lnTo>
                      <a:pt x="1673891" y="1539685"/>
                    </a:lnTo>
                    <a:lnTo>
                      <a:pt x="1679925" y="1540954"/>
                    </a:lnTo>
                    <a:lnTo>
                      <a:pt x="1685641" y="1542858"/>
                    </a:lnTo>
                    <a:lnTo>
                      <a:pt x="1691675" y="1544444"/>
                    </a:lnTo>
                    <a:lnTo>
                      <a:pt x="1697391" y="1546666"/>
                    </a:lnTo>
                    <a:lnTo>
                      <a:pt x="1702790" y="1549521"/>
                    </a:lnTo>
                    <a:lnTo>
                      <a:pt x="1708506" y="1552060"/>
                    </a:lnTo>
                    <a:lnTo>
                      <a:pt x="1713587" y="1554916"/>
                    </a:lnTo>
                    <a:lnTo>
                      <a:pt x="1718986" y="1558406"/>
                    </a:lnTo>
                    <a:lnTo>
                      <a:pt x="1723749" y="1561897"/>
                    </a:lnTo>
                    <a:lnTo>
                      <a:pt x="1728513" y="1565705"/>
                    </a:lnTo>
                    <a:lnTo>
                      <a:pt x="1733594" y="1569830"/>
                    </a:lnTo>
                    <a:lnTo>
                      <a:pt x="1738040" y="1574272"/>
                    </a:lnTo>
                    <a:lnTo>
                      <a:pt x="2017816" y="1853827"/>
                    </a:lnTo>
                    <a:lnTo>
                      <a:pt x="2017816" y="801292"/>
                    </a:lnTo>
                    <a:lnTo>
                      <a:pt x="2018133" y="794311"/>
                    </a:lnTo>
                    <a:lnTo>
                      <a:pt x="2018451" y="787330"/>
                    </a:lnTo>
                    <a:lnTo>
                      <a:pt x="2019404" y="780349"/>
                    </a:lnTo>
                    <a:lnTo>
                      <a:pt x="2020674" y="773685"/>
                    </a:lnTo>
                    <a:lnTo>
                      <a:pt x="2021944" y="767021"/>
                    </a:lnTo>
                    <a:lnTo>
                      <a:pt x="2024167" y="760992"/>
                    </a:lnTo>
                    <a:lnTo>
                      <a:pt x="2026073" y="754646"/>
                    </a:lnTo>
                    <a:lnTo>
                      <a:pt x="2028613" y="748300"/>
                    </a:lnTo>
                    <a:lnTo>
                      <a:pt x="2031471" y="742271"/>
                    </a:lnTo>
                    <a:lnTo>
                      <a:pt x="2034329" y="736559"/>
                    </a:lnTo>
                    <a:lnTo>
                      <a:pt x="2037823" y="730530"/>
                    </a:lnTo>
                    <a:lnTo>
                      <a:pt x="2040998" y="724819"/>
                    </a:lnTo>
                    <a:lnTo>
                      <a:pt x="2045127" y="719741"/>
                    </a:lnTo>
                    <a:lnTo>
                      <a:pt x="2048937" y="714347"/>
                    </a:lnTo>
                    <a:lnTo>
                      <a:pt x="2053383" y="709587"/>
                    </a:lnTo>
                    <a:lnTo>
                      <a:pt x="2057829" y="704828"/>
                    </a:lnTo>
                    <a:lnTo>
                      <a:pt x="2062275" y="700702"/>
                    </a:lnTo>
                    <a:lnTo>
                      <a:pt x="2067674" y="695943"/>
                    </a:lnTo>
                    <a:lnTo>
                      <a:pt x="2072437" y="692135"/>
                    </a:lnTo>
                    <a:lnTo>
                      <a:pt x="2078154" y="688327"/>
                    </a:lnTo>
                    <a:lnTo>
                      <a:pt x="2083552" y="684519"/>
                    </a:lnTo>
                    <a:lnTo>
                      <a:pt x="2089268" y="681346"/>
                    </a:lnTo>
                    <a:lnTo>
                      <a:pt x="2095302" y="678173"/>
                    </a:lnTo>
                    <a:lnTo>
                      <a:pt x="2101018" y="675952"/>
                    </a:lnTo>
                    <a:lnTo>
                      <a:pt x="2107370" y="673413"/>
                    </a:lnTo>
                    <a:lnTo>
                      <a:pt x="2113721" y="670875"/>
                    </a:lnTo>
                    <a:lnTo>
                      <a:pt x="2120390" y="669288"/>
                    </a:lnTo>
                    <a:lnTo>
                      <a:pt x="2127059" y="667702"/>
                    </a:lnTo>
                    <a:lnTo>
                      <a:pt x="2133728" y="666432"/>
                    </a:lnTo>
                    <a:lnTo>
                      <a:pt x="2140079" y="665798"/>
                    </a:lnTo>
                    <a:lnTo>
                      <a:pt x="2147065" y="665163"/>
                    </a:lnTo>
                    <a:close/>
                    <a:moveTo>
                      <a:pt x="1426690" y="484188"/>
                    </a:moveTo>
                    <a:lnTo>
                      <a:pt x="1631151" y="484188"/>
                    </a:lnTo>
                    <a:lnTo>
                      <a:pt x="1634627" y="484505"/>
                    </a:lnTo>
                    <a:lnTo>
                      <a:pt x="1637787" y="484822"/>
                    </a:lnTo>
                    <a:lnTo>
                      <a:pt x="1640947" y="485773"/>
                    </a:lnTo>
                    <a:lnTo>
                      <a:pt x="1644107" y="486725"/>
                    </a:lnTo>
                    <a:lnTo>
                      <a:pt x="1646635" y="488310"/>
                    </a:lnTo>
                    <a:lnTo>
                      <a:pt x="1649479" y="489895"/>
                    </a:lnTo>
                    <a:lnTo>
                      <a:pt x="1652008" y="491798"/>
                    </a:lnTo>
                    <a:lnTo>
                      <a:pt x="1654536" y="493700"/>
                    </a:lnTo>
                    <a:lnTo>
                      <a:pt x="1656432" y="496237"/>
                    </a:lnTo>
                    <a:lnTo>
                      <a:pt x="1658328" y="498773"/>
                    </a:lnTo>
                    <a:lnTo>
                      <a:pt x="1659908" y="501310"/>
                    </a:lnTo>
                    <a:lnTo>
                      <a:pt x="1661488" y="504164"/>
                    </a:lnTo>
                    <a:lnTo>
                      <a:pt x="1662436" y="507334"/>
                    </a:lnTo>
                    <a:lnTo>
                      <a:pt x="1663068" y="510505"/>
                    </a:lnTo>
                    <a:lnTo>
                      <a:pt x="1663700" y="513676"/>
                    </a:lnTo>
                    <a:lnTo>
                      <a:pt x="1663700" y="517164"/>
                    </a:lnTo>
                    <a:lnTo>
                      <a:pt x="1663700" y="1389743"/>
                    </a:lnTo>
                    <a:lnTo>
                      <a:pt x="1663700" y="1393231"/>
                    </a:lnTo>
                    <a:lnTo>
                      <a:pt x="1663068" y="1396401"/>
                    </a:lnTo>
                    <a:lnTo>
                      <a:pt x="1662436" y="1399572"/>
                    </a:lnTo>
                    <a:lnTo>
                      <a:pt x="1661488" y="1402743"/>
                    </a:lnTo>
                    <a:lnTo>
                      <a:pt x="1659908" y="1405279"/>
                    </a:lnTo>
                    <a:lnTo>
                      <a:pt x="1658328" y="1408133"/>
                    </a:lnTo>
                    <a:lnTo>
                      <a:pt x="1656432" y="1410669"/>
                    </a:lnTo>
                    <a:lnTo>
                      <a:pt x="1654536" y="1413206"/>
                    </a:lnTo>
                    <a:lnTo>
                      <a:pt x="1652008" y="1415108"/>
                    </a:lnTo>
                    <a:lnTo>
                      <a:pt x="1649479" y="1417011"/>
                    </a:lnTo>
                    <a:lnTo>
                      <a:pt x="1646635" y="1418596"/>
                    </a:lnTo>
                    <a:lnTo>
                      <a:pt x="1644107" y="1420182"/>
                    </a:lnTo>
                    <a:lnTo>
                      <a:pt x="1640947" y="1421133"/>
                    </a:lnTo>
                    <a:lnTo>
                      <a:pt x="1637787" y="1421767"/>
                    </a:lnTo>
                    <a:lnTo>
                      <a:pt x="1634627" y="1422401"/>
                    </a:lnTo>
                    <a:lnTo>
                      <a:pt x="1631151" y="1422401"/>
                    </a:lnTo>
                    <a:lnTo>
                      <a:pt x="1426690" y="1422401"/>
                    </a:lnTo>
                    <a:lnTo>
                      <a:pt x="1423214" y="1422401"/>
                    </a:lnTo>
                    <a:lnTo>
                      <a:pt x="1420054" y="1421767"/>
                    </a:lnTo>
                    <a:lnTo>
                      <a:pt x="1416894" y="1421133"/>
                    </a:lnTo>
                    <a:lnTo>
                      <a:pt x="1413734" y="1420182"/>
                    </a:lnTo>
                    <a:lnTo>
                      <a:pt x="1411206" y="1418596"/>
                    </a:lnTo>
                    <a:lnTo>
                      <a:pt x="1408362" y="1417011"/>
                    </a:lnTo>
                    <a:lnTo>
                      <a:pt x="1405834" y="1415108"/>
                    </a:lnTo>
                    <a:lnTo>
                      <a:pt x="1403622" y="1413206"/>
                    </a:lnTo>
                    <a:lnTo>
                      <a:pt x="1401409" y="1410669"/>
                    </a:lnTo>
                    <a:lnTo>
                      <a:pt x="1399513" y="1408133"/>
                    </a:lnTo>
                    <a:lnTo>
                      <a:pt x="1397933" y="1405279"/>
                    </a:lnTo>
                    <a:lnTo>
                      <a:pt x="1396669" y="1402743"/>
                    </a:lnTo>
                    <a:lnTo>
                      <a:pt x="1395405" y="1399572"/>
                    </a:lnTo>
                    <a:lnTo>
                      <a:pt x="1394457" y="1396401"/>
                    </a:lnTo>
                    <a:lnTo>
                      <a:pt x="1394141" y="1393231"/>
                    </a:lnTo>
                    <a:lnTo>
                      <a:pt x="1393825" y="1389743"/>
                    </a:lnTo>
                    <a:lnTo>
                      <a:pt x="1393825" y="517164"/>
                    </a:lnTo>
                    <a:lnTo>
                      <a:pt x="1394141" y="513676"/>
                    </a:lnTo>
                    <a:lnTo>
                      <a:pt x="1394457" y="510505"/>
                    </a:lnTo>
                    <a:lnTo>
                      <a:pt x="1395405" y="507334"/>
                    </a:lnTo>
                    <a:lnTo>
                      <a:pt x="1396669" y="504164"/>
                    </a:lnTo>
                    <a:lnTo>
                      <a:pt x="1397933" y="501310"/>
                    </a:lnTo>
                    <a:lnTo>
                      <a:pt x="1399513" y="498773"/>
                    </a:lnTo>
                    <a:lnTo>
                      <a:pt x="1401409" y="496237"/>
                    </a:lnTo>
                    <a:lnTo>
                      <a:pt x="1403622" y="493700"/>
                    </a:lnTo>
                    <a:lnTo>
                      <a:pt x="1405834" y="491798"/>
                    </a:lnTo>
                    <a:lnTo>
                      <a:pt x="1408362" y="489895"/>
                    </a:lnTo>
                    <a:lnTo>
                      <a:pt x="1411206" y="488310"/>
                    </a:lnTo>
                    <a:lnTo>
                      <a:pt x="1413734" y="486725"/>
                    </a:lnTo>
                    <a:lnTo>
                      <a:pt x="1416894" y="485773"/>
                    </a:lnTo>
                    <a:lnTo>
                      <a:pt x="1420054" y="484822"/>
                    </a:lnTo>
                    <a:lnTo>
                      <a:pt x="1423214" y="484505"/>
                    </a:lnTo>
                    <a:lnTo>
                      <a:pt x="1426690" y="484188"/>
                    </a:lnTo>
                    <a:close/>
                    <a:moveTo>
                      <a:pt x="183794" y="0"/>
                    </a:moveTo>
                    <a:lnTo>
                      <a:pt x="193952" y="0"/>
                    </a:lnTo>
                    <a:lnTo>
                      <a:pt x="2827060" y="0"/>
                    </a:lnTo>
                    <a:lnTo>
                      <a:pt x="2837218" y="0"/>
                    </a:lnTo>
                    <a:lnTo>
                      <a:pt x="2847059" y="952"/>
                    </a:lnTo>
                    <a:lnTo>
                      <a:pt x="2856582" y="2539"/>
                    </a:lnTo>
                    <a:lnTo>
                      <a:pt x="2866105" y="4443"/>
                    </a:lnTo>
                    <a:lnTo>
                      <a:pt x="2875628" y="6982"/>
                    </a:lnTo>
                    <a:lnTo>
                      <a:pt x="2884516" y="10156"/>
                    </a:lnTo>
                    <a:lnTo>
                      <a:pt x="2893721" y="13964"/>
                    </a:lnTo>
                    <a:lnTo>
                      <a:pt x="2902292" y="17773"/>
                    </a:lnTo>
                    <a:lnTo>
                      <a:pt x="2911180" y="22851"/>
                    </a:lnTo>
                    <a:lnTo>
                      <a:pt x="2919433" y="27611"/>
                    </a:lnTo>
                    <a:lnTo>
                      <a:pt x="2927369" y="33324"/>
                    </a:lnTo>
                    <a:lnTo>
                      <a:pt x="2935623" y="39036"/>
                    </a:lnTo>
                    <a:lnTo>
                      <a:pt x="2942924" y="45384"/>
                    </a:lnTo>
                    <a:lnTo>
                      <a:pt x="2950225" y="52366"/>
                    </a:lnTo>
                    <a:lnTo>
                      <a:pt x="2957525" y="59665"/>
                    </a:lnTo>
                    <a:lnTo>
                      <a:pt x="2964192" y="67282"/>
                    </a:lnTo>
                    <a:lnTo>
                      <a:pt x="2970540" y="74899"/>
                    </a:lnTo>
                    <a:lnTo>
                      <a:pt x="2976571" y="83468"/>
                    </a:lnTo>
                    <a:lnTo>
                      <a:pt x="2982285" y="92037"/>
                    </a:lnTo>
                    <a:lnTo>
                      <a:pt x="2987682" y="101240"/>
                    </a:lnTo>
                    <a:lnTo>
                      <a:pt x="2992761" y="110444"/>
                    </a:lnTo>
                    <a:lnTo>
                      <a:pt x="2997522" y="119965"/>
                    </a:lnTo>
                    <a:lnTo>
                      <a:pt x="3001649" y="130121"/>
                    </a:lnTo>
                    <a:lnTo>
                      <a:pt x="3005458" y="140276"/>
                    </a:lnTo>
                    <a:lnTo>
                      <a:pt x="3008950" y="150749"/>
                    </a:lnTo>
                    <a:lnTo>
                      <a:pt x="3012124" y="161540"/>
                    </a:lnTo>
                    <a:lnTo>
                      <a:pt x="3014663" y="172330"/>
                    </a:lnTo>
                    <a:lnTo>
                      <a:pt x="3016885" y="183438"/>
                    </a:lnTo>
                    <a:lnTo>
                      <a:pt x="3018473" y="194546"/>
                    </a:lnTo>
                    <a:lnTo>
                      <a:pt x="3019742" y="205971"/>
                    </a:lnTo>
                    <a:lnTo>
                      <a:pt x="3020695" y="218031"/>
                    </a:lnTo>
                    <a:lnTo>
                      <a:pt x="3021012" y="229774"/>
                    </a:lnTo>
                    <a:lnTo>
                      <a:pt x="3021012" y="1276768"/>
                    </a:lnTo>
                    <a:lnTo>
                      <a:pt x="3013711" y="1272642"/>
                    </a:lnTo>
                    <a:lnTo>
                      <a:pt x="3006410" y="1268833"/>
                    </a:lnTo>
                    <a:lnTo>
                      <a:pt x="2999109" y="1265342"/>
                    </a:lnTo>
                    <a:lnTo>
                      <a:pt x="2991808" y="1262169"/>
                    </a:lnTo>
                    <a:lnTo>
                      <a:pt x="2983872" y="1258995"/>
                    </a:lnTo>
                    <a:lnTo>
                      <a:pt x="2976254" y="1256139"/>
                    </a:lnTo>
                    <a:lnTo>
                      <a:pt x="2968318" y="1253282"/>
                    </a:lnTo>
                    <a:lnTo>
                      <a:pt x="2960382" y="1251061"/>
                    </a:lnTo>
                    <a:lnTo>
                      <a:pt x="2952129" y="1248839"/>
                    </a:lnTo>
                    <a:lnTo>
                      <a:pt x="2944193" y="1247252"/>
                    </a:lnTo>
                    <a:lnTo>
                      <a:pt x="2935940" y="1245348"/>
                    </a:lnTo>
                    <a:lnTo>
                      <a:pt x="2927369" y="1244079"/>
                    </a:lnTo>
                    <a:lnTo>
                      <a:pt x="2919116" y="1242809"/>
                    </a:lnTo>
                    <a:lnTo>
                      <a:pt x="2910863" y="1242175"/>
                    </a:lnTo>
                    <a:lnTo>
                      <a:pt x="2901975" y="1241540"/>
                    </a:lnTo>
                    <a:lnTo>
                      <a:pt x="2893404" y="1241540"/>
                    </a:lnTo>
                    <a:lnTo>
                      <a:pt x="2646123" y="1213294"/>
                    </a:lnTo>
                    <a:lnTo>
                      <a:pt x="2646123" y="313876"/>
                    </a:lnTo>
                    <a:lnTo>
                      <a:pt x="374889" y="313876"/>
                    </a:lnTo>
                    <a:lnTo>
                      <a:pt x="374889" y="1959424"/>
                    </a:lnTo>
                    <a:lnTo>
                      <a:pt x="1610021" y="1959424"/>
                    </a:lnTo>
                    <a:lnTo>
                      <a:pt x="1923646" y="2273300"/>
                    </a:lnTo>
                    <a:lnTo>
                      <a:pt x="193952" y="2273300"/>
                    </a:lnTo>
                    <a:lnTo>
                      <a:pt x="183794" y="2273300"/>
                    </a:lnTo>
                    <a:lnTo>
                      <a:pt x="173953" y="2272348"/>
                    </a:lnTo>
                    <a:lnTo>
                      <a:pt x="164113" y="2270761"/>
                    </a:lnTo>
                    <a:lnTo>
                      <a:pt x="154908" y="2268857"/>
                    </a:lnTo>
                    <a:lnTo>
                      <a:pt x="145385" y="2266318"/>
                    </a:lnTo>
                    <a:lnTo>
                      <a:pt x="136496" y="2263144"/>
                    </a:lnTo>
                    <a:lnTo>
                      <a:pt x="127291" y="2259336"/>
                    </a:lnTo>
                    <a:lnTo>
                      <a:pt x="118720" y="2255528"/>
                    </a:lnTo>
                    <a:lnTo>
                      <a:pt x="109832" y="2250450"/>
                    </a:lnTo>
                    <a:lnTo>
                      <a:pt x="101579" y="2245689"/>
                    </a:lnTo>
                    <a:lnTo>
                      <a:pt x="93326" y="2240294"/>
                    </a:lnTo>
                    <a:lnTo>
                      <a:pt x="85390" y="2234264"/>
                    </a:lnTo>
                    <a:lnTo>
                      <a:pt x="77771" y="2227917"/>
                    </a:lnTo>
                    <a:lnTo>
                      <a:pt x="70470" y="2220935"/>
                    </a:lnTo>
                    <a:lnTo>
                      <a:pt x="63487" y="2213635"/>
                    </a:lnTo>
                    <a:lnTo>
                      <a:pt x="56821" y="2206018"/>
                    </a:lnTo>
                    <a:lnTo>
                      <a:pt x="50472" y="2198402"/>
                    </a:lnTo>
                    <a:lnTo>
                      <a:pt x="44441" y="2189833"/>
                    </a:lnTo>
                    <a:lnTo>
                      <a:pt x="38727" y="2181264"/>
                    </a:lnTo>
                    <a:lnTo>
                      <a:pt x="33013" y="2172060"/>
                    </a:lnTo>
                    <a:lnTo>
                      <a:pt x="28252" y="2162856"/>
                    </a:lnTo>
                    <a:lnTo>
                      <a:pt x="23490" y="2153335"/>
                    </a:lnTo>
                    <a:lnTo>
                      <a:pt x="19364" y="2143180"/>
                    </a:lnTo>
                    <a:lnTo>
                      <a:pt x="15237" y="2133024"/>
                    </a:lnTo>
                    <a:lnTo>
                      <a:pt x="11745" y="2122551"/>
                    </a:lnTo>
                    <a:lnTo>
                      <a:pt x="8888" y="2112078"/>
                    </a:lnTo>
                    <a:lnTo>
                      <a:pt x="6349" y="2100970"/>
                    </a:lnTo>
                    <a:lnTo>
                      <a:pt x="3809" y="2089862"/>
                    </a:lnTo>
                    <a:lnTo>
                      <a:pt x="2540" y="2078754"/>
                    </a:lnTo>
                    <a:lnTo>
                      <a:pt x="952" y="2067329"/>
                    </a:lnTo>
                    <a:lnTo>
                      <a:pt x="318" y="2055269"/>
                    </a:lnTo>
                    <a:lnTo>
                      <a:pt x="0" y="2043844"/>
                    </a:lnTo>
                    <a:lnTo>
                      <a:pt x="0" y="229774"/>
                    </a:lnTo>
                    <a:lnTo>
                      <a:pt x="318" y="218031"/>
                    </a:lnTo>
                    <a:lnTo>
                      <a:pt x="952" y="205971"/>
                    </a:lnTo>
                    <a:lnTo>
                      <a:pt x="2540" y="194546"/>
                    </a:lnTo>
                    <a:lnTo>
                      <a:pt x="3809" y="183438"/>
                    </a:lnTo>
                    <a:lnTo>
                      <a:pt x="6349" y="172330"/>
                    </a:lnTo>
                    <a:lnTo>
                      <a:pt x="8888" y="161540"/>
                    </a:lnTo>
                    <a:lnTo>
                      <a:pt x="11745" y="150749"/>
                    </a:lnTo>
                    <a:lnTo>
                      <a:pt x="15237" y="140276"/>
                    </a:lnTo>
                    <a:lnTo>
                      <a:pt x="19364" y="130121"/>
                    </a:lnTo>
                    <a:lnTo>
                      <a:pt x="23490" y="119965"/>
                    </a:lnTo>
                    <a:lnTo>
                      <a:pt x="28252" y="110444"/>
                    </a:lnTo>
                    <a:lnTo>
                      <a:pt x="33013" y="101240"/>
                    </a:lnTo>
                    <a:lnTo>
                      <a:pt x="38727" y="92037"/>
                    </a:lnTo>
                    <a:lnTo>
                      <a:pt x="44441" y="83468"/>
                    </a:lnTo>
                    <a:lnTo>
                      <a:pt x="50472" y="74899"/>
                    </a:lnTo>
                    <a:lnTo>
                      <a:pt x="56821" y="67282"/>
                    </a:lnTo>
                    <a:lnTo>
                      <a:pt x="63487" y="59665"/>
                    </a:lnTo>
                    <a:lnTo>
                      <a:pt x="70470" y="52366"/>
                    </a:lnTo>
                    <a:lnTo>
                      <a:pt x="77771" y="45384"/>
                    </a:lnTo>
                    <a:lnTo>
                      <a:pt x="85390" y="39036"/>
                    </a:lnTo>
                    <a:lnTo>
                      <a:pt x="93326" y="33324"/>
                    </a:lnTo>
                    <a:lnTo>
                      <a:pt x="101579" y="27611"/>
                    </a:lnTo>
                    <a:lnTo>
                      <a:pt x="109832" y="22851"/>
                    </a:lnTo>
                    <a:lnTo>
                      <a:pt x="118720" y="17773"/>
                    </a:lnTo>
                    <a:lnTo>
                      <a:pt x="127291" y="13964"/>
                    </a:lnTo>
                    <a:lnTo>
                      <a:pt x="136496" y="10156"/>
                    </a:lnTo>
                    <a:lnTo>
                      <a:pt x="145385" y="6982"/>
                    </a:lnTo>
                    <a:lnTo>
                      <a:pt x="154908" y="4443"/>
                    </a:lnTo>
                    <a:lnTo>
                      <a:pt x="164113" y="2539"/>
                    </a:lnTo>
                    <a:lnTo>
                      <a:pt x="173953" y="952"/>
                    </a:lnTo>
                    <a:lnTo>
                      <a:pt x="18379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" name="淘宝网Chenying0907出品 45"/>
            <p:cNvGrpSpPr/>
            <p:nvPr/>
          </p:nvGrpSpPr>
          <p:grpSpPr>
            <a:xfrm>
              <a:off x="6461565" y="3301417"/>
              <a:ext cx="465264" cy="465265"/>
              <a:chOff x="6457452" y="3301417"/>
              <a:chExt cx="465264" cy="465265"/>
            </a:xfrm>
          </p:grpSpPr>
          <p:sp>
            <p:nvSpPr>
              <p:cNvPr id="47" name="淘宝网Chenying0907出品 46"/>
              <p:cNvSpPr/>
              <p:nvPr/>
            </p:nvSpPr>
            <p:spPr>
              <a:xfrm flipH="1">
                <a:off x="6457452" y="3301417"/>
                <a:ext cx="465264" cy="465265"/>
              </a:xfrm>
              <a:prstGeom prst="ellipse">
                <a:avLst/>
              </a:prstGeom>
              <a:solidFill>
                <a:srgbClr val="00ACBE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6553927" y="3450804"/>
                <a:ext cx="280594" cy="192206"/>
              </a:xfrm>
              <a:custGeom>
                <a:avLst/>
                <a:gdLst>
                  <a:gd name="T0" fmla="*/ 533764 w 2262188"/>
                  <a:gd name="T1" fmla="*/ 1493837 h 1547812"/>
                  <a:gd name="T2" fmla="*/ 547137 w 2262188"/>
                  <a:gd name="T3" fmla="*/ 1258660 h 1547812"/>
                  <a:gd name="T4" fmla="*/ 385081 w 2262188"/>
                  <a:gd name="T5" fmla="*/ 1488848 h 1547812"/>
                  <a:gd name="T6" fmla="*/ 417039 w 2262188"/>
                  <a:gd name="T7" fmla="*/ 1265237 h 1547812"/>
                  <a:gd name="T8" fmla="*/ 240931 w 2262188"/>
                  <a:gd name="T9" fmla="*/ 1479777 h 1547812"/>
                  <a:gd name="T10" fmla="*/ 283994 w 2262188"/>
                  <a:gd name="T11" fmla="*/ 1275669 h 1547812"/>
                  <a:gd name="T12" fmla="*/ 100407 w 2262188"/>
                  <a:gd name="T13" fmla="*/ 1280432 h 1547812"/>
                  <a:gd name="T14" fmla="*/ 145057 w 2262188"/>
                  <a:gd name="T15" fmla="*/ 1475241 h 1547812"/>
                  <a:gd name="T16" fmla="*/ 847904 w 2262188"/>
                  <a:gd name="T17" fmla="*/ 1322387 h 1547812"/>
                  <a:gd name="T18" fmla="*/ 15186 w 2262188"/>
                  <a:gd name="T19" fmla="*/ 1538060 h 1547812"/>
                  <a:gd name="T20" fmla="*/ 527304 w 2262188"/>
                  <a:gd name="T21" fmla="*/ 859744 h 1547812"/>
                  <a:gd name="T22" fmla="*/ 544745 w 2262188"/>
                  <a:gd name="T23" fmla="*/ 1093334 h 1547812"/>
                  <a:gd name="T24" fmla="*/ 535684 w 2262188"/>
                  <a:gd name="T25" fmla="*/ 857023 h 1547812"/>
                  <a:gd name="T26" fmla="*/ 394798 w 2262188"/>
                  <a:gd name="T27" fmla="*/ 1094014 h 1547812"/>
                  <a:gd name="T28" fmla="*/ 407936 w 2262188"/>
                  <a:gd name="T29" fmla="*/ 858837 h 1547812"/>
                  <a:gd name="T30" fmla="*/ 247117 w 2262188"/>
                  <a:gd name="T31" fmla="*/ 1089025 h 1547812"/>
                  <a:gd name="T32" fmla="*/ 278828 w 2262188"/>
                  <a:gd name="T33" fmla="*/ 865414 h 1547812"/>
                  <a:gd name="T34" fmla="*/ 102154 w 2262188"/>
                  <a:gd name="T35" fmla="*/ 1079953 h 1547812"/>
                  <a:gd name="T36" fmla="*/ 144963 w 2262188"/>
                  <a:gd name="T37" fmla="*/ 875846 h 1547812"/>
                  <a:gd name="T38" fmla="*/ 689708 w 2262188"/>
                  <a:gd name="T39" fmla="*/ 1045935 h 1547812"/>
                  <a:gd name="T40" fmla="*/ 12231 w 2262188"/>
                  <a:gd name="T41" fmla="*/ 814160 h 1547812"/>
                  <a:gd name="T42" fmla="*/ 519151 w 2262188"/>
                  <a:gd name="T43" fmla="*/ 682357 h 1547812"/>
                  <a:gd name="T44" fmla="*/ 558563 w 2262188"/>
                  <a:gd name="T45" fmla="*/ 469492 h 1547812"/>
                  <a:gd name="T46" fmla="*/ 376679 w 2262188"/>
                  <a:gd name="T47" fmla="*/ 671237 h 1547812"/>
                  <a:gd name="T48" fmla="*/ 421980 w 2262188"/>
                  <a:gd name="T49" fmla="*/ 668967 h 1547812"/>
                  <a:gd name="T50" fmla="*/ 240096 w 2262188"/>
                  <a:gd name="T51" fmla="*/ 471761 h 1547812"/>
                  <a:gd name="T52" fmla="*/ 281547 w 2262188"/>
                  <a:gd name="T53" fmla="*/ 680314 h 1547812"/>
                  <a:gd name="T54" fmla="*/ 107137 w 2262188"/>
                  <a:gd name="T55" fmla="*/ 462003 h 1547812"/>
                  <a:gd name="T56" fmla="*/ 135677 w 2262188"/>
                  <a:gd name="T57" fmla="*/ 688711 h 1547812"/>
                  <a:gd name="T58" fmla="*/ 733425 w 2262188"/>
                  <a:gd name="T59" fmla="*/ 400050 h 1547812"/>
                  <a:gd name="T60" fmla="*/ 4983 w 2262188"/>
                  <a:gd name="T61" fmla="*/ 724113 h 1547812"/>
                  <a:gd name="T62" fmla="*/ 1304533 w 2262188"/>
                  <a:gd name="T63" fmla="*/ 388484 h 1547812"/>
                  <a:gd name="T64" fmla="*/ 1151318 w 2262188"/>
                  <a:gd name="T65" fmla="*/ 606198 h 1547812"/>
                  <a:gd name="T66" fmla="*/ 1324281 w 2262188"/>
                  <a:gd name="T67" fmla="*/ 788987 h 1547812"/>
                  <a:gd name="T68" fmla="*/ 1530839 w 2262188"/>
                  <a:gd name="T69" fmla="*/ 996723 h 1547812"/>
                  <a:gd name="T70" fmla="*/ 1435731 w 2262188"/>
                  <a:gd name="T71" fmla="*/ 1033235 h 1547812"/>
                  <a:gd name="T72" fmla="*/ 1175605 w 2262188"/>
                  <a:gd name="T73" fmla="*/ 1040039 h 1547812"/>
                  <a:gd name="T74" fmla="*/ 1426198 w 2262188"/>
                  <a:gd name="T75" fmla="*/ 1168626 h 1547812"/>
                  <a:gd name="T76" fmla="*/ 1804130 w 2262188"/>
                  <a:gd name="T77" fmla="*/ 1049564 h 1547812"/>
                  <a:gd name="T78" fmla="*/ 1811621 w 2262188"/>
                  <a:gd name="T79" fmla="*/ 824593 h 1547812"/>
                  <a:gd name="T80" fmla="*/ 1472730 w 2262188"/>
                  <a:gd name="T81" fmla="*/ 618898 h 1547812"/>
                  <a:gd name="T82" fmla="*/ 1456387 w 2262188"/>
                  <a:gd name="T83" fmla="*/ 489403 h 1547812"/>
                  <a:gd name="T84" fmla="*/ 1803903 w 2262188"/>
                  <a:gd name="T85" fmla="*/ 592364 h 1547812"/>
                  <a:gd name="T86" fmla="*/ 1611873 w 2262188"/>
                  <a:gd name="T87" fmla="*/ 375103 h 1547812"/>
                  <a:gd name="T88" fmla="*/ 522331 w 2262188"/>
                  <a:gd name="T89" fmla="*/ 285711 h 1547812"/>
                  <a:gd name="T90" fmla="*/ 556775 w 2262188"/>
                  <a:gd name="T91" fmla="*/ 65584 h 1547812"/>
                  <a:gd name="T92" fmla="*/ 377982 w 2262188"/>
                  <a:gd name="T93" fmla="*/ 276179 h 1547812"/>
                  <a:gd name="T94" fmla="*/ 421717 w 2262188"/>
                  <a:gd name="T95" fmla="*/ 76477 h 1547812"/>
                  <a:gd name="T96" fmla="*/ 239298 w 2262188"/>
                  <a:gd name="T97" fmla="*/ 76477 h 1547812"/>
                  <a:gd name="T98" fmla="*/ 283487 w 2262188"/>
                  <a:gd name="T99" fmla="*/ 276179 h 1547812"/>
                  <a:gd name="T100" fmla="*/ 104240 w 2262188"/>
                  <a:gd name="T101" fmla="*/ 65584 h 1547812"/>
                  <a:gd name="T102" fmla="*/ 139137 w 2262188"/>
                  <a:gd name="T103" fmla="*/ 285711 h 1547812"/>
                  <a:gd name="T104" fmla="*/ 1570334 w 2262188"/>
                  <a:gd name="T105" fmla="*/ 8617 h 1547812"/>
                  <a:gd name="T106" fmla="*/ 2074244 w 2262188"/>
                  <a:gd name="T107" fmla="*/ 271009 h 1547812"/>
                  <a:gd name="T108" fmla="*/ 2261053 w 2262188"/>
                  <a:gd name="T109" fmla="*/ 814387 h 1547812"/>
                  <a:gd name="T110" fmla="*/ 2023172 w 2262188"/>
                  <a:gd name="T111" fmla="*/ 1332139 h 1547812"/>
                  <a:gd name="T112" fmla="*/ 1491343 w 2262188"/>
                  <a:gd name="T113" fmla="*/ 1544637 h 1547812"/>
                  <a:gd name="T114" fmla="*/ 959515 w 2262188"/>
                  <a:gd name="T115" fmla="*/ 1332139 h 1547812"/>
                  <a:gd name="T116" fmla="*/ 721633 w 2262188"/>
                  <a:gd name="T117" fmla="*/ 814387 h 1547812"/>
                  <a:gd name="T118" fmla="*/ 908670 w 2262188"/>
                  <a:gd name="T119" fmla="*/ 271009 h 1547812"/>
                  <a:gd name="T120" fmla="*/ 1412579 w 2262188"/>
                  <a:gd name="T121" fmla="*/ 8617 h 1547812"/>
                  <a:gd name="T122" fmla="*/ 840035 w 2262188"/>
                  <a:gd name="T123" fmla="*/ 237374 h 1547812"/>
                  <a:gd name="T124" fmla="*/ 4985 w 2262188"/>
                  <a:gd name="T125" fmla="*/ 21786 h 1547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62188" h="1547812">
                    <a:moveTo>
                      <a:pt x="536031" y="1256846"/>
                    </a:moveTo>
                    <a:lnTo>
                      <a:pt x="533764" y="1257300"/>
                    </a:lnTo>
                    <a:lnTo>
                      <a:pt x="531498" y="1257753"/>
                    </a:lnTo>
                    <a:lnTo>
                      <a:pt x="529458" y="1258660"/>
                    </a:lnTo>
                    <a:lnTo>
                      <a:pt x="527645" y="1259567"/>
                    </a:lnTo>
                    <a:lnTo>
                      <a:pt x="525831" y="1260701"/>
                    </a:lnTo>
                    <a:lnTo>
                      <a:pt x="524018" y="1262289"/>
                    </a:lnTo>
                    <a:lnTo>
                      <a:pt x="522432" y="1263876"/>
                    </a:lnTo>
                    <a:lnTo>
                      <a:pt x="520845" y="1265237"/>
                    </a:lnTo>
                    <a:lnTo>
                      <a:pt x="519485" y="1267051"/>
                    </a:lnTo>
                    <a:lnTo>
                      <a:pt x="518579" y="1269092"/>
                    </a:lnTo>
                    <a:lnTo>
                      <a:pt x="517446" y="1271360"/>
                    </a:lnTo>
                    <a:lnTo>
                      <a:pt x="516765" y="1273401"/>
                    </a:lnTo>
                    <a:lnTo>
                      <a:pt x="516312" y="1275669"/>
                    </a:lnTo>
                    <a:lnTo>
                      <a:pt x="515632" y="1277937"/>
                    </a:lnTo>
                    <a:lnTo>
                      <a:pt x="515632" y="1280432"/>
                    </a:lnTo>
                    <a:lnTo>
                      <a:pt x="515632" y="1470705"/>
                    </a:lnTo>
                    <a:lnTo>
                      <a:pt x="515632" y="1472973"/>
                    </a:lnTo>
                    <a:lnTo>
                      <a:pt x="516312" y="1475241"/>
                    </a:lnTo>
                    <a:lnTo>
                      <a:pt x="516765" y="1477509"/>
                    </a:lnTo>
                    <a:lnTo>
                      <a:pt x="517446" y="1479777"/>
                    </a:lnTo>
                    <a:lnTo>
                      <a:pt x="518579" y="1482044"/>
                    </a:lnTo>
                    <a:lnTo>
                      <a:pt x="519485" y="1483859"/>
                    </a:lnTo>
                    <a:lnTo>
                      <a:pt x="520845" y="1485446"/>
                    </a:lnTo>
                    <a:lnTo>
                      <a:pt x="522432" y="1487260"/>
                    </a:lnTo>
                    <a:lnTo>
                      <a:pt x="524018" y="1488848"/>
                    </a:lnTo>
                    <a:lnTo>
                      <a:pt x="525831" y="1490209"/>
                    </a:lnTo>
                    <a:lnTo>
                      <a:pt x="527645" y="1491569"/>
                    </a:lnTo>
                    <a:lnTo>
                      <a:pt x="529458" y="1492477"/>
                    </a:lnTo>
                    <a:lnTo>
                      <a:pt x="531498" y="1493384"/>
                    </a:lnTo>
                    <a:lnTo>
                      <a:pt x="533764" y="1493837"/>
                    </a:lnTo>
                    <a:lnTo>
                      <a:pt x="536031" y="1494064"/>
                    </a:lnTo>
                    <a:lnTo>
                      <a:pt x="538071" y="1494291"/>
                    </a:lnTo>
                    <a:lnTo>
                      <a:pt x="540564" y="1494064"/>
                    </a:lnTo>
                    <a:lnTo>
                      <a:pt x="542830" y="1493837"/>
                    </a:lnTo>
                    <a:lnTo>
                      <a:pt x="545097" y="1493384"/>
                    </a:lnTo>
                    <a:lnTo>
                      <a:pt x="547137" y="1492477"/>
                    </a:lnTo>
                    <a:lnTo>
                      <a:pt x="548950" y="1491569"/>
                    </a:lnTo>
                    <a:lnTo>
                      <a:pt x="550990" y="1490209"/>
                    </a:lnTo>
                    <a:lnTo>
                      <a:pt x="552576" y="1488848"/>
                    </a:lnTo>
                    <a:lnTo>
                      <a:pt x="554390" y="1487260"/>
                    </a:lnTo>
                    <a:lnTo>
                      <a:pt x="555750" y="1485446"/>
                    </a:lnTo>
                    <a:lnTo>
                      <a:pt x="556883" y="1483859"/>
                    </a:lnTo>
                    <a:lnTo>
                      <a:pt x="558243" y="1482044"/>
                    </a:lnTo>
                    <a:lnTo>
                      <a:pt x="558923" y="1479777"/>
                    </a:lnTo>
                    <a:lnTo>
                      <a:pt x="559829" y="1477509"/>
                    </a:lnTo>
                    <a:lnTo>
                      <a:pt x="560283" y="1475241"/>
                    </a:lnTo>
                    <a:lnTo>
                      <a:pt x="560736" y="1472973"/>
                    </a:lnTo>
                    <a:lnTo>
                      <a:pt x="560736" y="1470705"/>
                    </a:lnTo>
                    <a:lnTo>
                      <a:pt x="560736" y="1280432"/>
                    </a:lnTo>
                    <a:lnTo>
                      <a:pt x="560736" y="1277937"/>
                    </a:lnTo>
                    <a:lnTo>
                      <a:pt x="560283" y="1275669"/>
                    </a:lnTo>
                    <a:lnTo>
                      <a:pt x="559829" y="1273401"/>
                    </a:lnTo>
                    <a:lnTo>
                      <a:pt x="558923" y="1271360"/>
                    </a:lnTo>
                    <a:lnTo>
                      <a:pt x="558243" y="1269092"/>
                    </a:lnTo>
                    <a:lnTo>
                      <a:pt x="556883" y="1267051"/>
                    </a:lnTo>
                    <a:lnTo>
                      <a:pt x="555750" y="1265237"/>
                    </a:lnTo>
                    <a:lnTo>
                      <a:pt x="554390" y="1263876"/>
                    </a:lnTo>
                    <a:lnTo>
                      <a:pt x="552576" y="1262289"/>
                    </a:lnTo>
                    <a:lnTo>
                      <a:pt x="550990" y="1260701"/>
                    </a:lnTo>
                    <a:lnTo>
                      <a:pt x="548950" y="1259567"/>
                    </a:lnTo>
                    <a:lnTo>
                      <a:pt x="547137" y="1258660"/>
                    </a:lnTo>
                    <a:lnTo>
                      <a:pt x="545097" y="1257753"/>
                    </a:lnTo>
                    <a:lnTo>
                      <a:pt x="542830" y="1257300"/>
                    </a:lnTo>
                    <a:lnTo>
                      <a:pt x="540564" y="1256846"/>
                    </a:lnTo>
                    <a:lnTo>
                      <a:pt x="538071" y="1256846"/>
                    </a:lnTo>
                    <a:lnTo>
                      <a:pt x="536031" y="1256846"/>
                    </a:lnTo>
                    <a:close/>
                    <a:moveTo>
                      <a:pt x="397093" y="1256846"/>
                    </a:moveTo>
                    <a:lnTo>
                      <a:pt x="395054" y="1257300"/>
                    </a:lnTo>
                    <a:lnTo>
                      <a:pt x="392787" y="1257753"/>
                    </a:lnTo>
                    <a:lnTo>
                      <a:pt x="390747" y="1258660"/>
                    </a:lnTo>
                    <a:lnTo>
                      <a:pt x="388707" y="1259567"/>
                    </a:lnTo>
                    <a:lnTo>
                      <a:pt x="386894" y="1260701"/>
                    </a:lnTo>
                    <a:lnTo>
                      <a:pt x="385081" y="1262289"/>
                    </a:lnTo>
                    <a:lnTo>
                      <a:pt x="383494" y="1263876"/>
                    </a:lnTo>
                    <a:lnTo>
                      <a:pt x="382135" y="1265237"/>
                    </a:lnTo>
                    <a:lnTo>
                      <a:pt x="381001" y="1267051"/>
                    </a:lnTo>
                    <a:lnTo>
                      <a:pt x="379641" y="1269092"/>
                    </a:lnTo>
                    <a:lnTo>
                      <a:pt x="378508" y="1271360"/>
                    </a:lnTo>
                    <a:lnTo>
                      <a:pt x="378055" y="1273401"/>
                    </a:lnTo>
                    <a:lnTo>
                      <a:pt x="377375" y="1275669"/>
                    </a:lnTo>
                    <a:lnTo>
                      <a:pt x="376922" y="1277937"/>
                    </a:lnTo>
                    <a:lnTo>
                      <a:pt x="376922" y="1280432"/>
                    </a:lnTo>
                    <a:lnTo>
                      <a:pt x="376922" y="1470705"/>
                    </a:lnTo>
                    <a:lnTo>
                      <a:pt x="376922" y="1472973"/>
                    </a:lnTo>
                    <a:lnTo>
                      <a:pt x="377375" y="1475241"/>
                    </a:lnTo>
                    <a:lnTo>
                      <a:pt x="378055" y="1477509"/>
                    </a:lnTo>
                    <a:lnTo>
                      <a:pt x="378508" y="1479777"/>
                    </a:lnTo>
                    <a:lnTo>
                      <a:pt x="379641" y="1482044"/>
                    </a:lnTo>
                    <a:lnTo>
                      <a:pt x="381001" y="1483859"/>
                    </a:lnTo>
                    <a:lnTo>
                      <a:pt x="382135" y="1485446"/>
                    </a:lnTo>
                    <a:lnTo>
                      <a:pt x="383494" y="1487260"/>
                    </a:lnTo>
                    <a:lnTo>
                      <a:pt x="385081" y="1488848"/>
                    </a:lnTo>
                    <a:lnTo>
                      <a:pt x="386894" y="1490209"/>
                    </a:lnTo>
                    <a:lnTo>
                      <a:pt x="388707" y="1491569"/>
                    </a:lnTo>
                    <a:lnTo>
                      <a:pt x="390747" y="1492477"/>
                    </a:lnTo>
                    <a:lnTo>
                      <a:pt x="392787" y="1493384"/>
                    </a:lnTo>
                    <a:lnTo>
                      <a:pt x="395054" y="1493837"/>
                    </a:lnTo>
                    <a:lnTo>
                      <a:pt x="397093" y="1494064"/>
                    </a:lnTo>
                    <a:lnTo>
                      <a:pt x="399360" y="1494291"/>
                    </a:lnTo>
                    <a:lnTo>
                      <a:pt x="401853" y="1494064"/>
                    </a:lnTo>
                    <a:lnTo>
                      <a:pt x="404120" y="1493837"/>
                    </a:lnTo>
                    <a:lnTo>
                      <a:pt x="406160" y="1493384"/>
                    </a:lnTo>
                    <a:lnTo>
                      <a:pt x="408199" y="1492477"/>
                    </a:lnTo>
                    <a:lnTo>
                      <a:pt x="410239" y="1491569"/>
                    </a:lnTo>
                    <a:lnTo>
                      <a:pt x="412052" y="1490209"/>
                    </a:lnTo>
                    <a:lnTo>
                      <a:pt x="413866" y="1488848"/>
                    </a:lnTo>
                    <a:lnTo>
                      <a:pt x="415452" y="1487260"/>
                    </a:lnTo>
                    <a:lnTo>
                      <a:pt x="417039" y="1485446"/>
                    </a:lnTo>
                    <a:lnTo>
                      <a:pt x="418172" y="1483859"/>
                    </a:lnTo>
                    <a:lnTo>
                      <a:pt x="419305" y="1482044"/>
                    </a:lnTo>
                    <a:lnTo>
                      <a:pt x="420439" y="1479777"/>
                    </a:lnTo>
                    <a:lnTo>
                      <a:pt x="421119" y="1477509"/>
                    </a:lnTo>
                    <a:lnTo>
                      <a:pt x="421572" y="1475241"/>
                    </a:lnTo>
                    <a:lnTo>
                      <a:pt x="421799" y="1472973"/>
                    </a:lnTo>
                    <a:lnTo>
                      <a:pt x="422252" y="1470705"/>
                    </a:lnTo>
                    <a:lnTo>
                      <a:pt x="422252" y="1280432"/>
                    </a:lnTo>
                    <a:lnTo>
                      <a:pt x="421799" y="1277937"/>
                    </a:lnTo>
                    <a:lnTo>
                      <a:pt x="421572" y="1275669"/>
                    </a:lnTo>
                    <a:lnTo>
                      <a:pt x="421119" y="1273401"/>
                    </a:lnTo>
                    <a:lnTo>
                      <a:pt x="420439" y="1271360"/>
                    </a:lnTo>
                    <a:lnTo>
                      <a:pt x="419305" y="1269092"/>
                    </a:lnTo>
                    <a:lnTo>
                      <a:pt x="418172" y="1267051"/>
                    </a:lnTo>
                    <a:lnTo>
                      <a:pt x="417039" y="1265237"/>
                    </a:lnTo>
                    <a:lnTo>
                      <a:pt x="415452" y="1263876"/>
                    </a:lnTo>
                    <a:lnTo>
                      <a:pt x="413866" y="1262289"/>
                    </a:lnTo>
                    <a:lnTo>
                      <a:pt x="412052" y="1260701"/>
                    </a:lnTo>
                    <a:lnTo>
                      <a:pt x="410239" y="1259567"/>
                    </a:lnTo>
                    <a:lnTo>
                      <a:pt x="408199" y="1258660"/>
                    </a:lnTo>
                    <a:lnTo>
                      <a:pt x="406160" y="1257753"/>
                    </a:lnTo>
                    <a:lnTo>
                      <a:pt x="404120" y="1257300"/>
                    </a:lnTo>
                    <a:lnTo>
                      <a:pt x="401853" y="1256846"/>
                    </a:lnTo>
                    <a:lnTo>
                      <a:pt x="399360" y="1256846"/>
                    </a:lnTo>
                    <a:lnTo>
                      <a:pt x="397093" y="1256846"/>
                    </a:lnTo>
                    <a:close/>
                    <a:moveTo>
                      <a:pt x="259516" y="1256846"/>
                    </a:moveTo>
                    <a:lnTo>
                      <a:pt x="257250" y="1257300"/>
                    </a:lnTo>
                    <a:lnTo>
                      <a:pt x="255210" y="1257753"/>
                    </a:lnTo>
                    <a:lnTo>
                      <a:pt x="252943" y="1258660"/>
                    </a:lnTo>
                    <a:lnTo>
                      <a:pt x="250903" y="1259567"/>
                    </a:lnTo>
                    <a:lnTo>
                      <a:pt x="249090" y="1260701"/>
                    </a:lnTo>
                    <a:lnTo>
                      <a:pt x="247277" y="1262289"/>
                    </a:lnTo>
                    <a:lnTo>
                      <a:pt x="245917" y="1263876"/>
                    </a:lnTo>
                    <a:lnTo>
                      <a:pt x="244330" y="1265237"/>
                    </a:lnTo>
                    <a:lnTo>
                      <a:pt x="242970" y="1267051"/>
                    </a:lnTo>
                    <a:lnTo>
                      <a:pt x="242064" y="1269092"/>
                    </a:lnTo>
                    <a:lnTo>
                      <a:pt x="240931" y="1271360"/>
                    </a:lnTo>
                    <a:lnTo>
                      <a:pt x="240251" y="1273401"/>
                    </a:lnTo>
                    <a:lnTo>
                      <a:pt x="239571" y="1275669"/>
                    </a:lnTo>
                    <a:lnTo>
                      <a:pt x="239344" y="1277937"/>
                    </a:lnTo>
                    <a:lnTo>
                      <a:pt x="239117" y="1280432"/>
                    </a:lnTo>
                    <a:lnTo>
                      <a:pt x="239117" y="1470705"/>
                    </a:lnTo>
                    <a:lnTo>
                      <a:pt x="239344" y="1472973"/>
                    </a:lnTo>
                    <a:lnTo>
                      <a:pt x="239571" y="1475241"/>
                    </a:lnTo>
                    <a:lnTo>
                      <a:pt x="240251" y="1477509"/>
                    </a:lnTo>
                    <a:lnTo>
                      <a:pt x="240931" y="1479777"/>
                    </a:lnTo>
                    <a:lnTo>
                      <a:pt x="242064" y="1482044"/>
                    </a:lnTo>
                    <a:lnTo>
                      <a:pt x="242970" y="1483859"/>
                    </a:lnTo>
                    <a:lnTo>
                      <a:pt x="244330" y="1485446"/>
                    </a:lnTo>
                    <a:lnTo>
                      <a:pt x="245917" y="1487260"/>
                    </a:lnTo>
                    <a:lnTo>
                      <a:pt x="247277" y="1488848"/>
                    </a:lnTo>
                    <a:lnTo>
                      <a:pt x="249090" y="1490209"/>
                    </a:lnTo>
                    <a:lnTo>
                      <a:pt x="250903" y="1491569"/>
                    </a:lnTo>
                    <a:lnTo>
                      <a:pt x="252943" y="1492477"/>
                    </a:lnTo>
                    <a:lnTo>
                      <a:pt x="255210" y="1493384"/>
                    </a:lnTo>
                    <a:lnTo>
                      <a:pt x="257250" y="1493837"/>
                    </a:lnTo>
                    <a:lnTo>
                      <a:pt x="259516" y="1494064"/>
                    </a:lnTo>
                    <a:lnTo>
                      <a:pt x="261782" y="1494291"/>
                    </a:lnTo>
                    <a:lnTo>
                      <a:pt x="264049" y="1494064"/>
                    </a:lnTo>
                    <a:lnTo>
                      <a:pt x="266542" y="1493837"/>
                    </a:lnTo>
                    <a:lnTo>
                      <a:pt x="268582" y="1493384"/>
                    </a:lnTo>
                    <a:lnTo>
                      <a:pt x="270622" y="1492477"/>
                    </a:lnTo>
                    <a:lnTo>
                      <a:pt x="272662" y="1491569"/>
                    </a:lnTo>
                    <a:lnTo>
                      <a:pt x="274475" y="1490209"/>
                    </a:lnTo>
                    <a:lnTo>
                      <a:pt x="276288" y="1488848"/>
                    </a:lnTo>
                    <a:lnTo>
                      <a:pt x="277875" y="1487260"/>
                    </a:lnTo>
                    <a:lnTo>
                      <a:pt x="279008" y="1485446"/>
                    </a:lnTo>
                    <a:lnTo>
                      <a:pt x="280368" y="1483859"/>
                    </a:lnTo>
                    <a:lnTo>
                      <a:pt x="281728" y="1482044"/>
                    </a:lnTo>
                    <a:lnTo>
                      <a:pt x="282635" y="1479777"/>
                    </a:lnTo>
                    <a:lnTo>
                      <a:pt x="283541" y="1477509"/>
                    </a:lnTo>
                    <a:lnTo>
                      <a:pt x="283994" y="1475241"/>
                    </a:lnTo>
                    <a:lnTo>
                      <a:pt x="284221" y="1472973"/>
                    </a:lnTo>
                    <a:lnTo>
                      <a:pt x="284221" y="1470705"/>
                    </a:lnTo>
                    <a:lnTo>
                      <a:pt x="284221" y="1280432"/>
                    </a:lnTo>
                    <a:lnTo>
                      <a:pt x="284221" y="1277937"/>
                    </a:lnTo>
                    <a:lnTo>
                      <a:pt x="283994" y="1275669"/>
                    </a:lnTo>
                    <a:lnTo>
                      <a:pt x="283541" y="1273401"/>
                    </a:lnTo>
                    <a:lnTo>
                      <a:pt x="282635" y="1271360"/>
                    </a:lnTo>
                    <a:lnTo>
                      <a:pt x="281728" y="1269092"/>
                    </a:lnTo>
                    <a:lnTo>
                      <a:pt x="280368" y="1267051"/>
                    </a:lnTo>
                    <a:lnTo>
                      <a:pt x="279008" y="1265237"/>
                    </a:lnTo>
                    <a:lnTo>
                      <a:pt x="277875" y="1263876"/>
                    </a:lnTo>
                    <a:lnTo>
                      <a:pt x="276288" y="1262289"/>
                    </a:lnTo>
                    <a:lnTo>
                      <a:pt x="274475" y="1260701"/>
                    </a:lnTo>
                    <a:lnTo>
                      <a:pt x="272662" y="1259567"/>
                    </a:lnTo>
                    <a:lnTo>
                      <a:pt x="270622" y="1258660"/>
                    </a:lnTo>
                    <a:lnTo>
                      <a:pt x="268582" y="1257753"/>
                    </a:lnTo>
                    <a:lnTo>
                      <a:pt x="266542" y="1257300"/>
                    </a:lnTo>
                    <a:lnTo>
                      <a:pt x="264049" y="1256846"/>
                    </a:lnTo>
                    <a:lnTo>
                      <a:pt x="261782" y="1256846"/>
                    </a:lnTo>
                    <a:lnTo>
                      <a:pt x="259516" y="1256846"/>
                    </a:lnTo>
                    <a:close/>
                    <a:moveTo>
                      <a:pt x="120805" y="1256846"/>
                    </a:moveTo>
                    <a:lnTo>
                      <a:pt x="118539" y="1257300"/>
                    </a:lnTo>
                    <a:lnTo>
                      <a:pt x="116499" y="1257753"/>
                    </a:lnTo>
                    <a:lnTo>
                      <a:pt x="114006" y="1258660"/>
                    </a:lnTo>
                    <a:lnTo>
                      <a:pt x="112192" y="1259567"/>
                    </a:lnTo>
                    <a:lnTo>
                      <a:pt x="110606" y="1260701"/>
                    </a:lnTo>
                    <a:lnTo>
                      <a:pt x="108793" y="1262289"/>
                    </a:lnTo>
                    <a:lnTo>
                      <a:pt x="107206" y="1263876"/>
                    </a:lnTo>
                    <a:lnTo>
                      <a:pt x="105620" y="1265237"/>
                    </a:lnTo>
                    <a:lnTo>
                      <a:pt x="104260" y="1267051"/>
                    </a:lnTo>
                    <a:lnTo>
                      <a:pt x="103353" y="1269092"/>
                    </a:lnTo>
                    <a:lnTo>
                      <a:pt x="102220" y="1271360"/>
                    </a:lnTo>
                    <a:lnTo>
                      <a:pt x="101540" y="1273401"/>
                    </a:lnTo>
                    <a:lnTo>
                      <a:pt x="100860" y="1275669"/>
                    </a:lnTo>
                    <a:lnTo>
                      <a:pt x="100633" y="1277937"/>
                    </a:lnTo>
                    <a:lnTo>
                      <a:pt x="100407" y="1280432"/>
                    </a:lnTo>
                    <a:lnTo>
                      <a:pt x="100407" y="1470705"/>
                    </a:lnTo>
                    <a:lnTo>
                      <a:pt x="100633" y="1472973"/>
                    </a:lnTo>
                    <a:lnTo>
                      <a:pt x="100860" y="1475241"/>
                    </a:lnTo>
                    <a:lnTo>
                      <a:pt x="101540" y="1477509"/>
                    </a:lnTo>
                    <a:lnTo>
                      <a:pt x="102220" y="1479777"/>
                    </a:lnTo>
                    <a:lnTo>
                      <a:pt x="103353" y="1482044"/>
                    </a:lnTo>
                    <a:lnTo>
                      <a:pt x="104260" y="1483859"/>
                    </a:lnTo>
                    <a:lnTo>
                      <a:pt x="105620" y="1485446"/>
                    </a:lnTo>
                    <a:lnTo>
                      <a:pt x="107206" y="1487260"/>
                    </a:lnTo>
                    <a:lnTo>
                      <a:pt x="108793" y="1488848"/>
                    </a:lnTo>
                    <a:lnTo>
                      <a:pt x="110606" y="1490209"/>
                    </a:lnTo>
                    <a:lnTo>
                      <a:pt x="112192" y="1491569"/>
                    </a:lnTo>
                    <a:lnTo>
                      <a:pt x="114006" y="1492477"/>
                    </a:lnTo>
                    <a:lnTo>
                      <a:pt x="116499" y="1493384"/>
                    </a:lnTo>
                    <a:lnTo>
                      <a:pt x="118539" y="1493837"/>
                    </a:lnTo>
                    <a:lnTo>
                      <a:pt x="120805" y="1494064"/>
                    </a:lnTo>
                    <a:lnTo>
                      <a:pt x="123072" y="1494291"/>
                    </a:lnTo>
                    <a:lnTo>
                      <a:pt x="125338" y="1494064"/>
                    </a:lnTo>
                    <a:lnTo>
                      <a:pt x="127605" y="1493837"/>
                    </a:lnTo>
                    <a:lnTo>
                      <a:pt x="129871" y="1493384"/>
                    </a:lnTo>
                    <a:lnTo>
                      <a:pt x="131911" y="1492477"/>
                    </a:lnTo>
                    <a:lnTo>
                      <a:pt x="133724" y="1491569"/>
                    </a:lnTo>
                    <a:lnTo>
                      <a:pt x="135764" y="1490209"/>
                    </a:lnTo>
                    <a:lnTo>
                      <a:pt x="137351" y="1488848"/>
                    </a:lnTo>
                    <a:lnTo>
                      <a:pt x="139164" y="1487260"/>
                    </a:lnTo>
                    <a:lnTo>
                      <a:pt x="140297" y="1485446"/>
                    </a:lnTo>
                    <a:lnTo>
                      <a:pt x="141657" y="1483859"/>
                    </a:lnTo>
                    <a:lnTo>
                      <a:pt x="143017" y="1482044"/>
                    </a:lnTo>
                    <a:lnTo>
                      <a:pt x="143697" y="1479777"/>
                    </a:lnTo>
                    <a:lnTo>
                      <a:pt x="144604" y="1477509"/>
                    </a:lnTo>
                    <a:lnTo>
                      <a:pt x="145057" y="1475241"/>
                    </a:lnTo>
                    <a:lnTo>
                      <a:pt x="145510" y="1472973"/>
                    </a:lnTo>
                    <a:lnTo>
                      <a:pt x="145510" y="1470705"/>
                    </a:lnTo>
                    <a:lnTo>
                      <a:pt x="145510" y="1280432"/>
                    </a:lnTo>
                    <a:lnTo>
                      <a:pt x="145510" y="1277937"/>
                    </a:lnTo>
                    <a:lnTo>
                      <a:pt x="145057" y="1275669"/>
                    </a:lnTo>
                    <a:lnTo>
                      <a:pt x="144604" y="1273401"/>
                    </a:lnTo>
                    <a:lnTo>
                      <a:pt x="143697" y="1271360"/>
                    </a:lnTo>
                    <a:lnTo>
                      <a:pt x="143017" y="1269092"/>
                    </a:lnTo>
                    <a:lnTo>
                      <a:pt x="141657" y="1267051"/>
                    </a:lnTo>
                    <a:lnTo>
                      <a:pt x="140297" y="1265237"/>
                    </a:lnTo>
                    <a:lnTo>
                      <a:pt x="139164" y="1263876"/>
                    </a:lnTo>
                    <a:lnTo>
                      <a:pt x="137351" y="1262289"/>
                    </a:lnTo>
                    <a:lnTo>
                      <a:pt x="135764" y="1260701"/>
                    </a:lnTo>
                    <a:lnTo>
                      <a:pt x="133724" y="1259567"/>
                    </a:lnTo>
                    <a:lnTo>
                      <a:pt x="131911" y="1258660"/>
                    </a:lnTo>
                    <a:lnTo>
                      <a:pt x="129871" y="1257753"/>
                    </a:lnTo>
                    <a:lnTo>
                      <a:pt x="127605" y="1257300"/>
                    </a:lnTo>
                    <a:lnTo>
                      <a:pt x="125338" y="1256846"/>
                    </a:lnTo>
                    <a:lnTo>
                      <a:pt x="123072" y="1256846"/>
                    </a:lnTo>
                    <a:lnTo>
                      <a:pt x="120805" y="1256846"/>
                    </a:lnTo>
                    <a:close/>
                    <a:moveTo>
                      <a:pt x="41704" y="1201737"/>
                    </a:moveTo>
                    <a:lnTo>
                      <a:pt x="762229" y="1201737"/>
                    </a:lnTo>
                    <a:lnTo>
                      <a:pt x="770615" y="1215798"/>
                    </a:lnTo>
                    <a:lnTo>
                      <a:pt x="779455" y="1230085"/>
                    </a:lnTo>
                    <a:lnTo>
                      <a:pt x="788521" y="1243692"/>
                    </a:lnTo>
                    <a:lnTo>
                      <a:pt x="797814" y="1257300"/>
                    </a:lnTo>
                    <a:lnTo>
                      <a:pt x="807333" y="1270680"/>
                    </a:lnTo>
                    <a:lnTo>
                      <a:pt x="817079" y="1283834"/>
                    </a:lnTo>
                    <a:lnTo>
                      <a:pt x="827052" y="1296987"/>
                    </a:lnTo>
                    <a:lnTo>
                      <a:pt x="837478" y="1309687"/>
                    </a:lnTo>
                    <a:lnTo>
                      <a:pt x="847904" y="1322387"/>
                    </a:lnTo>
                    <a:lnTo>
                      <a:pt x="858783" y="1334860"/>
                    </a:lnTo>
                    <a:lnTo>
                      <a:pt x="869889" y="1347107"/>
                    </a:lnTo>
                    <a:lnTo>
                      <a:pt x="880995" y="1358900"/>
                    </a:lnTo>
                    <a:lnTo>
                      <a:pt x="892554" y="1370693"/>
                    </a:lnTo>
                    <a:lnTo>
                      <a:pt x="904113" y="1382485"/>
                    </a:lnTo>
                    <a:lnTo>
                      <a:pt x="916352" y="1393598"/>
                    </a:lnTo>
                    <a:lnTo>
                      <a:pt x="928365" y="1404484"/>
                    </a:lnTo>
                    <a:lnTo>
                      <a:pt x="940831" y="1415369"/>
                    </a:lnTo>
                    <a:lnTo>
                      <a:pt x="953070" y="1426255"/>
                    </a:lnTo>
                    <a:lnTo>
                      <a:pt x="965989" y="1436460"/>
                    </a:lnTo>
                    <a:lnTo>
                      <a:pt x="978908" y="1446666"/>
                    </a:lnTo>
                    <a:lnTo>
                      <a:pt x="992281" y="1456418"/>
                    </a:lnTo>
                    <a:lnTo>
                      <a:pt x="1005426" y="1466169"/>
                    </a:lnTo>
                    <a:lnTo>
                      <a:pt x="1019025" y="1475468"/>
                    </a:lnTo>
                    <a:lnTo>
                      <a:pt x="1032851" y="1484539"/>
                    </a:lnTo>
                    <a:lnTo>
                      <a:pt x="1046677" y="1493610"/>
                    </a:lnTo>
                    <a:lnTo>
                      <a:pt x="1060956" y="1502002"/>
                    </a:lnTo>
                    <a:lnTo>
                      <a:pt x="1075235" y="1510393"/>
                    </a:lnTo>
                    <a:lnTo>
                      <a:pt x="1089741" y="1518330"/>
                    </a:lnTo>
                    <a:lnTo>
                      <a:pt x="1104473" y="1526041"/>
                    </a:lnTo>
                    <a:lnTo>
                      <a:pt x="1119205" y="1533525"/>
                    </a:lnTo>
                    <a:lnTo>
                      <a:pt x="1134164" y="1540782"/>
                    </a:lnTo>
                    <a:lnTo>
                      <a:pt x="1149350" y="1547812"/>
                    </a:lnTo>
                    <a:lnTo>
                      <a:pt x="41704" y="1547812"/>
                    </a:lnTo>
                    <a:lnTo>
                      <a:pt x="37397" y="1547359"/>
                    </a:lnTo>
                    <a:lnTo>
                      <a:pt x="33091" y="1546905"/>
                    </a:lnTo>
                    <a:lnTo>
                      <a:pt x="29238" y="1545998"/>
                    </a:lnTo>
                    <a:lnTo>
                      <a:pt x="25385" y="1544410"/>
                    </a:lnTo>
                    <a:lnTo>
                      <a:pt x="21759" y="1542596"/>
                    </a:lnTo>
                    <a:lnTo>
                      <a:pt x="18359" y="1540555"/>
                    </a:lnTo>
                    <a:lnTo>
                      <a:pt x="15186" y="1538060"/>
                    </a:lnTo>
                    <a:lnTo>
                      <a:pt x="12239" y="1535339"/>
                    </a:lnTo>
                    <a:lnTo>
                      <a:pt x="9519" y="1532391"/>
                    </a:lnTo>
                    <a:lnTo>
                      <a:pt x="7026" y="1529443"/>
                    </a:lnTo>
                    <a:lnTo>
                      <a:pt x="4986" y="1525814"/>
                    </a:lnTo>
                    <a:lnTo>
                      <a:pt x="3173" y="1522185"/>
                    </a:lnTo>
                    <a:lnTo>
                      <a:pt x="2040" y="1518330"/>
                    </a:lnTo>
                    <a:lnTo>
                      <a:pt x="907" y="1514475"/>
                    </a:lnTo>
                    <a:lnTo>
                      <a:pt x="227" y="1510393"/>
                    </a:lnTo>
                    <a:lnTo>
                      <a:pt x="0" y="1505857"/>
                    </a:lnTo>
                    <a:lnTo>
                      <a:pt x="0" y="1243466"/>
                    </a:lnTo>
                    <a:lnTo>
                      <a:pt x="227" y="1238930"/>
                    </a:lnTo>
                    <a:lnTo>
                      <a:pt x="907" y="1234848"/>
                    </a:lnTo>
                    <a:lnTo>
                      <a:pt x="2040" y="1230992"/>
                    </a:lnTo>
                    <a:lnTo>
                      <a:pt x="3173" y="1227137"/>
                    </a:lnTo>
                    <a:lnTo>
                      <a:pt x="4986" y="1223509"/>
                    </a:lnTo>
                    <a:lnTo>
                      <a:pt x="7026" y="1220107"/>
                    </a:lnTo>
                    <a:lnTo>
                      <a:pt x="9519" y="1216932"/>
                    </a:lnTo>
                    <a:lnTo>
                      <a:pt x="12239" y="1213984"/>
                    </a:lnTo>
                    <a:lnTo>
                      <a:pt x="15186" y="1211262"/>
                    </a:lnTo>
                    <a:lnTo>
                      <a:pt x="18359" y="1208767"/>
                    </a:lnTo>
                    <a:lnTo>
                      <a:pt x="21759" y="1206726"/>
                    </a:lnTo>
                    <a:lnTo>
                      <a:pt x="25385" y="1204912"/>
                    </a:lnTo>
                    <a:lnTo>
                      <a:pt x="29238" y="1203778"/>
                    </a:lnTo>
                    <a:lnTo>
                      <a:pt x="33091" y="1202644"/>
                    </a:lnTo>
                    <a:lnTo>
                      <a:pt x="37397" y="1201964"/>
                    </a:lnTo>
                    <a:lnTo>
                      <a:pt x="41704" y="1201737"/>
                    </a:lnTo>
                    <a:close/>
                    <a:moveTo>
                      <a:pt x="535684" y="857023"/>
                    </a:moveTo>
                    <a:lnTo>
                      <a:pt x="533419" y="857476"/>
                    </a:lnTo>
                    <a:lnTo>
                      <a:pt x="531154" y="857930"/>
                    </a:lnTo>
                    <a:lnTo>
                      <a:pt x="529116" y="858837"/>
                    </a:lnTo>
                    <a:lnTo>
                      <a:pt x="527304" y="859744"/>
                    </a:lnTo>
                    <a:lnTo>
                      <a:pt x="525492" y="860878"/>
                    </a:lnTo>
                    <a:lnTo>
                      <a:pt x="523680" y="862466"/>
                    </a:lnTo>
                    <a:lnTo>
                      <a:pt x="522094" y="863826"/>
                    </a:lnTo>
                    <a:lnTo>
                      <a:pt x="520509" y="865414"/>
                    </a:lnTo>
                    <a:lnTo>
                      <a:pt x="519150" y="867228"/>
                    </a:lnTo>
                    <a:lnTo>
                      <a:pt x="518244" y="869269"/>
                    </a:lnTo>
                    <a:lnTo>
                      <a:pt x="517111" y="871310"/>
                    </a:lnTo>
                    <a:lnTo>
                      <a:pt x="516432" y="873351"/>
                    </a:lnTo>
                    <a:lnTo>
                      <a:pt x="515979" y="875846"/>
                    </a:lnTo>
                    <a:lnTo>
                      <a:pt x="515299" y="878114"/>
                    </a:lnTo>
                    <a:lnTo>
                      <a:pt x="515299" y="880609"/>
                    </a:lnTo>
                    <a:lnTo>
                      <a:pt x="515299" y="1070655"/>
                    </a:lnTo>
                    <a:lnTo>
                      <a:pt x="515299" y="1073150"/>
                    </a:lnTo>
                    <a:lnTo>
                      <a:pt x="515979" y="1075417"/>
                    </a:lnTo>
                    <a:lnTo>
                      <a:pt x="516432" y="1077685"/>
                    </a:lnTo>
                    <a:lnTo>
                      <a:pt x="517111" y="1079953"/>
                    </a:lnTo>
                    <a:lnTo>
                      <a:pt x="518244" y="1081994"/>
                    </a:lnTo>
                    <a:lnTo>
                      <a:pt x="519150" y="1083809"/>
                    </a:lnTo>
                    <a:lnTo>
                      <a:pt x="520509" y="1085623"/>
                    </a:lnTo>
                    <a:lnTo>
                      <a:pt x="522094" y="1087437"/>
                    </a:lnTo>
                    <a:lnTo>
                      <a:pt x="523680" y="1089025"/>
                    </a:lnTo>
                    <a:lnTo>
                      <a:pt x="525492" y="1090385"/>
                    </a:lnTo>
                    <a:lnTo>
                      <a:pt x="527304" y="1091519"/>
                    </a:lnTo>
                    <a:lnTo>
                      <a:pt x="529116" y="1092653"/>
                    </a:lnTo>
                    <a:lnTo>
                      <a:pt x="531154" y="1093334"/>
                    </a:lnTo>
                    <a:lnTo>
                      <a:pt x="533419" y="1094014"/>
                    </a:lnTo>
                    <a:lnTo>
                      <a:pt x="535684" y="1094241"/>
                    </a:lnTo>
                    <a:lnTo>
                      <a:pt x="537723" y="1094467"/>
                    </a:lnTo>
                    <a:lnTo>
                      <a:pt x="540215" y="1094241"/>
                    </a:lnTo>
                    <a:lnTo>
                      <a:pt x="542480" y="1094014"/>
                    </a:lnTo>
                    <a:lnTo>
                      <a:pt x="544745" y="1093334"/>
                    </a:lnTo>
                    <a:lnTo>
                      <a:pt x="546783" y="1092653"/>
                    </a:lnTo>
                    <a:lnTo>
                      <a:pt x="548595" y="1091519"/>
                    </a:lnTo>
                    <a:lnTo>
                      <a:pt x="550634" y="1090385"/>
                    </a:lnTo>
                    <a:lnTo>
                      <a:pt x="552219" y="1089025"/>
                    </a:lnTo>
                    <a:lnTo>
                      <a:pt x="554031" y="1087437"/>
                    </a:lnTo>
                    <a:lnTo>
                      <a:pt x="555390" y="1085623"/>
                    </a:lnTo>
                    <a:lnTo>
                      <a:pt x="556523" y="1083809"/>
                    </a:lnTo>
                    <a:lnTo>
                      <a:pt x="557882" y="1081994"/>
                    </a:lnTo>
                    <a:lnTo>
                      <a:pt x="558561" y="1079953"/>
                    </a:lnTo>
                    <a:lnTo>
                      <a:pt x="559468" y="1077685"/>
                    </a:lnTo>
                    <a:lnTo>
                      <a:pt x="559921" y="1075417"/>
                    </a:lnTo>
                    <a:lnTo>
                      <a:pt x="560374" y="1073150"/>
                    </a:lnTo>
                    <a:lnTo>
                      <a:pt x="560374" y="1070655"/>
                    </a:lnTo>
                    <a:lnTo>
                      <a:pt x="560374" y="880609"/>
                    </a:lnTo>
                    <a:lnTo>
                      <a:pt x="560374" y="878114"/>
                    </a:lnTo>
                    <a:lnTo>
                      <a:pt x="559921" y="875846"/>
                    </a:lnTo>
                    <a:lnTo>
                      <a:pt x="559468" y="873351"/>
                    </a:lnTo>
                    <a:lnTo>
                      <a:pt x="558561" y="871310"/>
                    </a:lnTo>
                    <a:lnTo>
                      <a:pt x="557882" y="869269"/>
                    </a:lnTo>
                    <a:lnTo>
                      <a:pt x="556523" y="867228"/>
                    </a:lnTo>
                    <a:lnTo>
                      <a:pt x="555390" y="865414"/>
                    </a:lnTo>
                    <a:lnTo>
                      <a:pt x="554031" y="863826"/>
                    </a:lnTo>
                    <a:lnTo>
                      <a:pt x="552219" y="862466"/>
                    </a:lnTo>
                    <a:lnTo>
                      <a:pt x="550634" y="860878"/>
                    </a:lnTo>
                    <a:lnTo>
                      <a:pt x="548595" y="859744"/>
                    </a:lnTo>
                    <a:lnTo>
                      <a:pt x="546783" y="858837"/>
                    </a:lnTo>
                    <a:lnTo>
                      <a:pt x="544745" y="857930"/>
                    </a:lnTo>
                    <a:lnTo>
                      <a:pt x="542480" y="857476"/>
                    </a:lnTo>
                    <a:lnTo>
                      <a:pt x="540215" y="857023"/>
                    </a:lnTo>
                    <a:lnTo>
                      <a:pt x="537723" y="857023"/>
                    </a:lnTo>
                    <a:lnTo>
                      <a:pt x="535684" y="857023"/>
                    </a:lnTo>
                    <a:close/>
                    <a:moveTo>
                      <a:pt x="396837" y="857023"/>
                    </a:moveTo>
                    <a:lnTo>
                      <a:pt x="394798" y="857476"/>
                    </a:lnTo>
                    <a:lnTo>
                      <a:pt x="392533" y="857930"/>
                    </a:lnTo>
                    <a:lnTo>
                      <a:pt x="390495" y="858837"/>
                    </a:lnTo>
                    <a:lnTo>
                      <a:pt x="388456" y="859744"/>
                    </a:lnTo>
                    <a:lnTo>
                      <a:pt x="386644" y="860878"/>
                    </a:lnTo>
                    <a:lnTo>
                      <a:pt x="384832" y="862466"/>
                    </a:lnTo>
                    <a:lnTo>
                      <a:pt x="383247" y="863826"/>
                    </a:lnTo>
                    <a:lnTo>
                      <a:pt x="381888" y="865414"/>
                    </a:lnTo>
                    <a:lnTo>
                      <a:pt x="380755" y="867228"/>
                    </a:lnTo>
                    <a:lnTo>
                      <a:pt x="379396" y="869269"/>
                    </a:lnTo>
                    <a:lnTo>
                      <a:pt x="378264" y="871310"/>
                    </a:lnTo>
                    <a:lnTo>
                      <a:pt x="377810" y="873351"/>
                    </a:lnTo>
                    <a:lnTo>
                      <a:pt x="377131" y="875846"/>
                    </a:lnTo>
                    <a:lnTo>
                      <a:pt x="376678" y="878114"/>
                    </a:lnTo>
                    <a:lnTo>
                      <a:pt x="376678" y="880609"/>
                    </a:lnTo>
                    <a:lnTo>
                      <a:pt x="376678" y="1070655"/>
                    </a:lnTo>
                    <a:lnTo>
                      <a:pt x="376678" y="1073150"/>
                    </a:lnTo>
                    <a:lnTo>
                      <a:pt x="377131" y="1075417"/>
                    </a:lnTo>
                    <a:lnTo>
                      <a:pt x="377810" y="1077685"/>
                    </a:lnTo>
                    <a:lnTo>
                      <a:pt x="378264" y="1079953"/>
                    </a:lnTo>
                    <a:lnTo>
                      <a:pt x="379396" y="1081994"/>
                    </a:lnTo>
                    <a:lnTo>
                      <a:pt x="380755" y="1083809"/>
                    </a:lnTo>
                    <a:lnTo>
                      <a:pt x="381888" y="1085623"/>
                    </a:lnTo>
                    <a:lnTo>
                      <a:pt x="383247" y="1087437"/>
                    </a:lnTo>
                    <a:lnTo>
                      <a:pt x="384832" y="1089025"/>
                    </a:lnTo>
                    <a:lnTo>
                      <a:pt x="386644" y="1090385"/>
                    </a:lnTo>
                    <a:lnTo>
                      <a:pt x="388456" y="1091519"/>
                    </a:lnTo>
                    <a:lnTo>
                      <a:pt x="390495" y="1092653"/>
                    </a:lnTo>
                    <a:lnTo>
                      <a:pt x="392533" y="1093334"/>
                    </a:lnTo>
                    <a:lnTo>
                      <a:pt x="394798" y="1094014"/>
                    </a:lnTo>
                    <a:lnTo>
                      <a:pt x="396837" y="1094241"/>
                    </a:lnTo>
                    <a:lnTo>
                      <a:pt x="399102" y="1094467"/>
                    </a:lnTo>
                    <a:lnTo>
                      <a:pt x="401594" y="1094241"/>
                    </a:lnTo>
                    <a:lnTo>
                      <a:pt x="403859" y="1094014"/>
                    </a:lnTo>
                    <a:lnTo>
                      <a:pt x="405897" y="1093334"/>
                    </a:lnTo>
                    <a:lnTo>
                      <a:pt x="407936" y="1092653"/>
                    </a:lnTo>
                    <a:lnTo>
                      <a:pt x="409974" y="1091519"/>
                    </a:lnTo>
                    <a:lnTo>
                      <a:pt x="411786" y="1090385"/>
                    </a:lnTo>
                    <a:lnTo>
                      <a:pt x="413598" y="1089025"/>
                    </a:lnTo>
                    <a:lnTo>
                      <a:pt x="415184" y="1087437"/>
                    </a:lnTo>
                    <a:lnTo>
                      <a:pt x="416769" y="1085623"/>
                    </a:lnTo>
                    <a:lnTo>
                      <a:pt x="417902" y="1083809"/>
                    </a:lnTo>
                    <a:lnTo>
                      <a:pt x="419034" y="1081994"/>
                    </a:lnTo>
                    <a:lnTo>
                      <a:pt x="420167" y="1079953"/>
                    </a:lnTo>
                    <a:lnTo>
                      <a:pt x="420846" y="1077685"/>
                    </a:lnTo>
                    <a:lnTo>
                      <a:pt x="421300" y="1075417"/>
                    </a:lnTo>
                    <a:lnTo>
                      <a:pt x="421526" y="1073150"/>
                    </a:lnTo>
                    <a:lnTo>
                      <a:pt x="421979" y="1070655"/>
                    </a:lnTo>
                    <a:lnTo>
                      <a:pt x="421979" y="880609"/>
                    </a:lnTo>
                    <a:lnTo>
                      <a:pt x="421526" y="878114"/>
                    </a:lnTo>
                    <a:lnTo>
                      <a:pt x="421300" y="875846"/>
                    </a:lnTo>
                    <a:lnTo>
                      <a:pt x="420846" y="873351"/>
                    </a:lnTo>
                    <a:lnTo>
                      <a:pt x="420167" y="871310"/>
                    </a:lnTo>
                    <a:lnTo>
                      <a:pt x="419034" y="869269"/>
                    </a:lnTo>
                    <a:lnTo>
                      <a:pt x="417902" y="867228"/>
                    </a:lnTo>
                    <a:lnTo>
                      <a:pt x="416769" y="865414"/>
                    </a:lnTo>
                    <a:lnTo>
                      <a:pt x="415184" y="863826"/>
                    </a:lnTo>
                    <a:lnTo>
                      <a:pt x="413598" y="862466"/>
                    </a:lnTo>
                    <a:lnTo>
                      <a:pt x="411786" y="860878"/>
                    </a:lnTo>
                    <a:lnTo>
                      <a:pt x="409974" y="859744"/>
                    </a:lnTo>
                    <a:lnTo>
                      <a:pt x="407936" y="858837"/>
                    </a:lnTo>
                    <a:lnTo>
                      <a:pt x="405897" y="857930"/>
                    </a:lnTo>
                    <a:lnTo>
                      <a:pt x="403859" y="857476"/>
                    </a:lnTo>
                    <a:lnTo>
                      <a:pt x="401594" y="857023"/>
                    </a:lnTo>
                    <a:lnTo>
                      <a:pt x="399102" y="857023"/>
                    </a:lnTo>
                    <a:lnTo>
                      <a:pt x="396837" y="857023"/>
                    </a:lnTo>
                    <a:close/>
                    <a:moveTo>
                      <a:pt x="259348" y="857023"/>
                    </a:moveTo>
                    <a:lnTo>
                      <a:pt x="257083" y="857476"/>
                    </a:lnTo>
                    <a:lnTo>
                      <a:pt x="255045" y="857930"/>
                    </a:lnTo>
                    <a:lnTo>
                      <a:pt x="252780" y="858837"/>
                    </a:lnTo>
                    <a:lnTo>
                      <a:pt x="250741" y="859744"/>
                    </a:lnTo>
                    <a:lnTo>
                      <a:pt x="248929" y="860878"/>
                    </a:lnTo>
                    <a:lnTo>
                      <a:pt x="247117" y="862466"/>
                    </a:lnTo>
                    <a:lnTo>
                      <a:pt x="245758" y="863826"/>
                    </a:lnTo>
                    <a:lnTo>
                      <a:pt x="244172" y="865414"/>
                    </a:lnTo>
                    <a:lnTo>
                      <a:pt x="242813" y="867228"/>
                    </a:lnTo>
                    <a:lnTo>
                      <a:pt x="241907" y="869269"/>
                    </a:lnTo>
                    <a:lnTo>
                      <a:pt x="240775" y="871310"/>
                    </a:lnTo>
                    <a:lnTo>
                      <a:pt x="240095" y="873351"/>
                    </a:lnTo>
                    <a:lnTo>
                      <a:pt x="239416" y="875846"/>
                    </a:lnTo>
                    <a:lnTo>
                      <a:pt x="239189" y="878114"/>
                    </a:lnTo>
                    <a:lnTo>
                      <a:pt x="238963" y="880609"/>
                    </a:lnTo>
                    <a:lnTo>
                      <a:pt x="238963" y="1070655"/>
                    </a:lnTo>
                    <a:lnTo>
                      <a:pt x="239189" y="1073150"/>
                    </a:lnTo>
                    <a:lnTo>
                      <a:pt x="239416" y="1075417"/>
                    </a:lnTo>
                    <a:lnTo>
                      <a:pt x="240095" y="1077685"/>
                    </a:lnTo>
                    <a:lnTo>
                      <a:pt x="240775" y="1079953"/>
                    </a:lnTo>
                    <a:lnTo>
                      <a:pt x="241907" y="1081994"/>
                    </a:lnTo>
                    <a:lnTo>
                      <a:pt x="242813" y="1083809"/>
                    </a:lnTo>
                    <a:lnTo>
                      <a:pt x="244172" y="1085623"/>
                    </a:lnTo>
                    <a:lnTo>
                      <a:pt x="245758" y="1087437"/>
                    </a:lnTo>
                    <a:lnTo>
                      <a:pt x="247117" y="1089025"/>
                    </a:lnTo>
                    <a:lnTo>
                      <a:pt x="248929" y="1090385"/>
                    </a:lnTo>
                    <a:lnTo>
                      <a:pt x="250741" y="1091519"/>
                    </a:lnTo>
                    <a:lnTo>
                      <a:pt x="252780" y="1092653"/>
                    </a:lnTo>
                    <a:lnTo>
                      <a:pt x="255045" y="1093334"/>
                    </a:lnTo>
                    <a:lnTo>
                      <a:pt x="257083" y="1094014"/>
                    </a:lnTo>
                    <a:lnTo>
                      <a:pt x="259348" y="1094241"/>
                    </a:lnTo>
                    <a:lnTo>
                      <a:pt x="261613" y="1094467"/>
                    </a:lnTo>
                    <a:lnTo>
                      <a:pt x="263878" y="1094241"/>
                    </a:lnTo>
                    <a:lnTo>
                      <a:pt x="266370" y="1094014"/>
                    </a:lnTo>
                    <a:lnTo>
                      <a:pt x="268409" y="1093334"/>
                    </a:lnTo>
                    <a:lnTo>
                      <a:pt x="270447" y="1092653"/>
                    </a:lnTo>
                    <a:lnTo>
                      <a:pt x="272486" y="1091519"/>
                    </a:lnTo>
                    <a:lnTo>
                      <a:pt x="274298" y="1090385"/>
                    </a:lnTo>
                    <a:lnTo>
                      <a:pt x="276110" y="1089025"/>
                    </a:lnTo>
                    <a:lnTo>
                      <a:pt x="277695" y="1087437"/>
                    </a:lnTo>
                    <a:lnTo>
                      <a:pt x="278828" y="1085623"/>
                    </a:lnTo>
                    <a:lnTo>
                      <a:pt x="280187" y="1083809"/>
                    </a:lnTo>
                    <a:lnTo>
                      <a:pt x="281546" y="1081994"/>
                    </a:lnTo>
                    <a:lnTo>
                      <a:pt x="282452" y="1079953"/>
                    </a:lnTo>
                    <a:lnTo>
                      <a:pt x="283358" y="1077685"/>
                    </a:lnTo>
                    <a:lnTo>
                      <a:pt x="283811" y="1075417"/>
                    </a:lnTo>
                    <a:lnTo>
                      <a:pt x="284037" y="1073150"/>
                    </a:lnTo>
                    <a:lnTo>
                      <a:pt x="284037" y="1070655"/>
                    </a:lnTo>
                    <a:lnTo>
                      <a:pt x="284037" y="880609"/>
                    </a:lnTo>
                    <a:lnTo>
                      <a:pt x="284037" y="878114"/>
                    </a:lnTo>
                    <a:lnTo>
                      <a:pt x="283811" y="875846"/>
                    </a:lnTo>
                    <a:lnTo>
                      <a:pt x="283358" y="873351"/>
                    </a:lnTo>
                    <a:lnTo>
                      <a:pt x="282452" y="871310"/>
                    </a:lnTo>
                    <a:lnTo>
                      <a:pt x="281546" y="869269"/>
                    </a:lnTo>
                    <a:lnTo>
                      <a:pt x="280187" y="867228"/>
                    </a:lnTo>
                    <a:lnTo>
                      <a:pt x="278828" y="865414"/>
                    </a:lnTo>
                    <a:lnTo>
                      <a:pt x="277695" y="863826"/>
                    </a:lnTo>
                    <a:lnTo>
                      <a:pt x="276110" y="862466"/>
                    </a:lnTo>
                    <a:lnTo>
                      <a:pt x="274298" y="860878"/>
                    </a:lnTo>
                    <a:lnTo>
                      <a:pt x="272486" y="859744"/>
                    </a:lnTo>
                    <a:lnTo>
                      <a:pt x="270447" y="858837"/>
                    </a:lnTo>
                    <a:lnTo>
                      <a:pt x="268409" y="857930"/>
                    </a:lnTo>
                    <a:lnTo>
                      <a:pt x="266370" y="857476"/>
                    </a:lnTo>
                    <a:lnTo>
                      <a:pt x="263878" y="857023"/>
                    </a:lnTo>
                    <a:lnTo>
                      <a:pt x="261613" y="857023"/>
                    </a:lnTo>
                    <a:lnTo>
                      <a:pt x="259348" y="857023"/>
                    </a:lnTo>
                    <a:close/>
                    <a:moveTo>
                      <a:pt x="120727" y="857023"/>
                    </a:moveTo>
                    <a:lnTo>
                      <a:pt x="118462" y="857476"/>
                    </a:lnTo>
                    <a:lnTo>
                      <a:pt x="116424" y="857930"/>
                    </a:lnTo>
                    <a:lnTo>
                      <a:pt x="113932" y="858837"/>
                    </a:lnTo>
                    <a:lnTo>
                      <a:pt x="112120" y="859744"/>
                    </a:lnTo>
                    <a:lnTo>
                      <a:pt x="110535" y="860878"/>
                    </a:lnTo>
                    <a:lnTo>
                      <a:pt x="108722" y="862466"/>
                    </a:lnTo>
                    <a:lnTo>
                      <a:pt x="107137" y="863826"/>
                    </a:lnTo>
                    <a:lnTo>
                      <a:pt x="105551" y="865414"/>
                    </a:lnTo>
                    <a:lnTo>
                      <a:pt x="104192" y="867228"/>
                    </a:lnTo>
                    <a:lnTo>
                      <a:pt x="103286" y="869269"/>
                    </a:lnTo>
                    <a:lnTo>
                      <a:pt x="102154" y="871310"/>
                    </a:lnTo>
                    <a:lnTo>
                      <a:pt x="101474" y="873351"/>
                    </a:lnTo>
                    <a:lnTo>
                      <a:pt x="100795" y="875846"/>
                    </a:lnTo>
                    <a:lnTo>
                      <a:pt x="100568" y="878114"/>
                    </a:lnTo>
                    <a:lnTo>
                      <a:pt x="100342" y="880609"/>
                    </a:lnTo>
                    <a:lnTo>
                      <a:pt x="100342" y="1070655"/>
                    </a:lnTo>
                    <a:lnTo>
                      <a:pt x="100568" y="1073150"/>
                    </a:lnTo>
                    <a:lnTo>
                      <a:pt x="100795" y="1075417"/>
                    </a:lnTo>
                    <a:lnTo>
                      <a:pt x="101474" y="1077685"/>
                    </a:lnTo>
                    <a:lnTo>
                      <a:pt x="102154" y="1079953"/>
                    </a:lnTo>
                    <a:lnTo>
                      <a:pt x="103286" y="1081994"/>
                    </a:lnTo>
                    <a:lnTo>
                      <a:pt x="104192" y="1083809"/>
                    </a:lnTo>
                    <a:lnTo>
                      <a:pt x="105551" y="1085623"/>
                    </a:lnTo>
                    <a:lnTo>
                      <a:pt x="107137" y="1087437"/>
                    </a:lnTo>
                    <a:lnTo>
                      <a:pt x="108722" y="1089025"/>
                    </a:lnTo>
                    <a:lnTo>
                      <a:pt x="110535" y="1090385"/>
                    </a:lnTo>
                    <a:lnTo>
                      <a:pt x="112120" y="1091519"/>
                    </a:lnTo>
                    <a:lnTo>
                      <a:pt x="113932" y="1092653"/>
                    </a:lnTo>
                    <a:lnTo>
                      <a:pt x="116424" y="1093334"/>
                    </a:lnTo>
                    <a:lnTo>
                      <a:pt x="118462" y="1094014"/>
                    </a:lnTo>
                    <a:lnTo>
                      <a:pt x="120727" y="1094241"/>
                    </a:lnTo>
                    <a:lnTo>
                      <a:pt x="122992" y="1094467"/>
                    </a:lnTo>
                    <a:lnTo>
                      <a:pt x="125257" y="1094241"/>
                    </a:lnTo>
                    <a:lnTo>
                      <a:pt x="127522" y="1094014"/>
                    </a:lnTo>
                    <a:lnTo>
                      <a:pt x="129787" y="1093334"/>
                    </a:lnTo>
                    <a:lnTo>
                      <a:pt x="131826" y="1092653"/>
                    </a:lnTo>
                    <a:lnTo>
                      <a:pt x="133638" y="1091519"/>
                    </a:lnTo>
                    <a:lnTo>
                      <a:pt x="135677" y="1090385"/>
                    </a:lnTo>
                    <a:lnTo>
                      <a:pt x="137262" y="1089025"/>
                    </a:lnTo>
                    <a:lnTo>
                      <a:pt x="139074" y="1087437"/>
                    </a:lnTo>
                    <a:lnTo>
                      <a:pt x="140207" y="1085623"/>
                    </a:lnTo>
                    <a:lnTo>
                      <a:pt x="141566" y="1083809"/>
                    </a:lnTo>
                    <a:lnTo>
                      <a:pt x="142925" y="1081994"/>
                    </a:lnTo>
                    <a:lnTo>
                      <a:pt x="143604" y="1079953"/>
                    </a:lnTo>
                    <a:lnTo>
                      <a:pt x="144510" y="1077685"/>
                    </a:lnTo>
                    <a:lnTo>
                      <a:pt x="144963" y="1075417"/>
                    </a:lnTo>
                    <a:lnTo>
                      <a:pt x="145416" y="1073150"/>
                    </a:lnTo>
                    <a:lnTo>
                      <a:pt x="145416" y="1070655"/>
                    </a:lnTo>
                    <a:lnTo>
                      <a:pt x="145416" y="880609"/>
                    </a:lnTo>
                    <a:lnTo>
                      <a:pt x="145416" y="878114"/>
                    </a:lnTo>
                    <a:lnTo>
                      <a:pt x="144963" y="875846"/>
                    </a:lnTo>
                    <a:lnTo>
                      <a:pt x="144510" y="873351"/>
                    </a:lnTo>
                    <a:lnTo>
                      <a:pt x="143604" y="871310"/>
                    </a:lnTo>
                    <a:lnTo>
                      <a:pt x="142925" y="869269"/>
                    </a:lnTo>
                    <a:lnTo>
                      <a:pt x="141566" y="867228"/>
                    </a:lnTo>
                    <a:lnTo>
                      <a:pt x="140207" y="865414"/>
                    </a:lnTo>
                    <a:lnTo>
                      <a:pt x="139074" y="863826"/>
                    </a:lnTo>
                    <a:lnTo>
                      <a:pt x="137262" y="862466"/>
                    </a:lnTo>
                    <a:lnTo>
                      <a:pt x="135677" y="860878"/>
                    </a:lnTo>
                    <a:lnTo>
                      <a:pt x="133638" y="859744"/>
                    </a:lnTo>
                    <a:lnTo>
                      <a:pt x="131826" y="858837"/>
                    </a:lnTo>
                    <a:lnTo>
                      <a:pt x="129787" y="857930"/>
                    </a:lnTo>
                    <a:lnTo>
                      <a:pt x="127522" y="857476"/>
                    </a:lnTo>
                    <a:lnTo>
                      <a:pt x="125257" y="857023"/>
                    </a:lnTo>
                    <a:lnTo>
                      <a:pt x="122992" y="857023"/>
                    </a:lnTo>
                    <a:lnTo>
                      <a:pt x="120727" y="857023"/>
                    </a:lnTo>
                    <a:close/>
                    <a:moveTo>
                      <a:pt x="41677" y="801687"/>
                    </a:moveTo>
                    <a:lnTo>
                      <a:pt x="646219" y="801687"/>
                    </a:lnTo>
                    <a:lnTo>
                      <a:pt x="646445" y="813480"/>
                    </a:lnTo>
                    <a:lnTo>
                      <a:pt x="647352" y="825046"/>
                    </a:lnTo>
                    <a:lnTo>
                      <a:pt x="648031" y="836612"/>
                    </a:lnTo>
                    <a:lnTo>
                      <a:pt x="648711" y="847951"/>
                    </a:lnTo>
                    <a:lnTo>
                      <a:pt x="649843" y="859291"/>
                    </a:lnTo>
                    <a:lnTo>
                      <a:pt x="651202" y="870857"/>
                    </a:lnTo>
                    <a:lnTo>
                      <a:pt x="653920" y="893309"/>
                    </a:lnTo>
                    <a:lnTo>
                      <a:pt x="657318" y="915760"/>
                    </a:lnTo>
                    <a:lnTo>
                      <a:pt x="661395" y="937985"/>
                    </a:lnTo>
                    <a:lnTo>
                      <a:pt x="665925" y="960210"/>
                    </a:lnTo>
                    <a:lnTo>
                      <a:pt x="670908" y="981982"/>
                    </a:lnTo>
                    <a:lnTo>
                      <a:pt x="676797" y="1003526"/>
                    </a:lnTo>
                    <a:lnTo>
                      <a:pt x="683139" y="1024844"/>
                    </a:lnTo>
                    <a:lnTo>
                      <a:pt x="689708" y="1045935"/>
                    </a:lnTo>
                    <a:lnTo>
                      <a:pt x="697183" y="1066800"/>
                    </a:lnTo>
                    <a:lnTo>
                      <a:pt x="705337" y="1087437"/>
                    </a:lnTo>
                    <a:lnTo>
                      <a:pt x="713491" y="1107848"/>
                    </a:lnTo>
                    <a:lnTo>
                      <a:pt x="722551" y="1128032"/>
                    </a:lnTo>
                    <a:lnTo>
                      <a:pt x="731838" y="1147762"/>
                    </a:lnTo>
                    <a:lnTo>
                      <a:pt x="41677" y="1147762"/>
                    </a:lnTo>
                    <a:lnTo>
                      <a:pt x="37373" y="1147535"/>
                    </a:lnTo>
                    <a:lnTo>
                      <a:pt x="33070" y="1147082"/>
                    </a:lnTo>
                    <a:lnTo>
                      <a:pt x="29219" y="1145948"/>
                    </a:lnTo>
                    <a:lnTo>
                      <a:pt x="25369" y="1144587"/>
                    </a:lnTo>
                    <a:lnTo>
                      <a:pt x="21745" y="1142773"/>
                    </a:lnTo>
                    <a:lnTo>
                      <a:pt x="18347" y="1140505"/>
                    </a:lnTo>
                    <a:lnTo>
                      <a:pt x="15176" y="1138237"/>
                    </a:lnTo>
                    <a:lnTo>
                      <a:pt x="12231" y="1135742"/>
                    </a:lnTo>
                    <a:lnTo>
                      <a:pt x="9513" y="1132567"/>
                    </a:lnTo>
                    <a:lnTo>
                      <a:pt x="7022" y="1129619"/>
                    </a:lnTo>
                    <a:lnTo>
                      <a:pt x="4983" y="1125991"/>
                    </a:lnTo>
                    <a:lnTo>
                      <a:pt x="3171" y="1122362"/>
                    </a:lnTo>
                    <a:lnTo>
                      <a:pt x="2039" y="1118507"/>
                    </a:lnTo>
                    <a:lnTo>
                      <a:pt x="906" y="1114651"/>
                    </a:lnTo>
                    <a:lnTo>
                      <a:pt x="226" y="1110342"/>
                    </a:lnTo>
                    <a:lnTo>
                      <a:pt x="0" y="1106034"/>
                    </a:lnTo>
                    <a:lnTo>
                      <a:pt x="0" y="843642"/>
                    </a:lnTo>
                    <a:lnTo>
                      <a:pt x="226" y="839334"/>
                    </a:lnTo>
                    <a:lnTo>
                      <a:pt x="906" y="835025"/>
                    </a:lnTo>
                    <a:lnTo>
                      <a:pt x="2039" y="831169"/>
                    </a:lnTo>
                    <a:lnTo>
                      <a:pt x="3171" y="827314"/>
                    </a:lnTo>
                    <a:lnTo>
                      <a:pt x="4983" y="823685"/>
                    </a:lnTo>
                    <a:lnTo>
                      <a:pt x="7022" y="820284"/>
                    </a:lnTo>
                    <a:lnTo>
                      <a:pt x="9513" y="816882"/>
                    </a:lnTo>
                    <a:lnTo>
                      <a:pt x="12231" y="814160"/>
                    </a:lnTo>
                    <a:lnTo>
                      <a:pt x="15176" y="811212"/>
                    </a:lnTo>
                    <a:lnTo>
                      <a:pt x="18347" y="808944"/>
                    </a:lnTo>
                    <a:lnTo>
                      <a:pt x="21745" y="806903"/>
                    </a:lnTo>
                    <a:lnTo>
                      <a:pt x="25369" y="805089"/>
                    </a:lnTo>
                    <a:lnTo>
                      <a:pt x="29219" y="803728"/>
                    </a:lnTo>
                    <a:lnTo>
                      <a:pt x="33070" y="802821"/>
                    </a:lnTo>
                    <a:lnTo>
                      <a:pt x="37373" y="801914"/>
                    </a:lnTo>
                    <a:lnTo>
                      <a:pt x="41677" y="801687"/>
                    </a:lnTo>
                    <a:close/>
                    <a:moveTo>
                      <a:pt x="535686" y="454968"/>
                    </a:moveTo>
                    <a:lnTo>
                      <a:pt x="533420" y="455649"/>
                    </a:lnTo>
                    <a:lnTo>
                      <a:pt x="531155" y="456103"/>
                    </a:lnTo>
                    <a:lnTo>
                      <a:pt x="529117" y="456784"/>
                    </a:lnTo>
                    <a:lnTo>
                      <a:pt x="527305" y="457918"/>
                    </a:lnTo>
                    <a:lnTo>
                      <a:pt x="525493" y="459280"/>
                    </a:lnTo>
                    <a:lnTo>
                      <a:pt x="523681" y="460415"/>
                    </a:lnTo>
                    <a:lnTo>
                      <a:pt x="522095" y="462003"/>
                    </a:lnTo>
                    <a:lnTo>
                      <a:pt x="520510" y="463592"/>
                    </a:lnTo>
                    <a:lnTo>
                      <a:pt x="519151" y="465634"/>
                    </a:lnTo>
                    <a:lnTo>
                      <a:pt x="518245" y="467450"/>
                    </a:lnTo>
                    <a:lnTo>
                      <a:pt x="517112" y="469492"/>
                    </a:lnTo>
                    <a:lnTo>
                      <a:pt x="516433" y="471761"/>
                    </a:lnTo>
                    <a:lnTo>
                      <a:pt x="515980" y="473804"/>
                    </a:lnTo>
                    <a:lnTo>
                      <a:pt x="515300" y="476527"/>
                    </a:lnTo>
                    <a:lnTo>
                      <a:pt x="515300" y="478796"/>
                    </a:lnTo>
                    <a:lnTo>
                      <a:pt x="515300" y="668967"/>
                    </a:lnTo>
                    <a:lnTo>
                      <a:pt x="515300" y="671237"/>
                    </a:lnTo>
                    <a:lnTo>
                      <a:pt x="515980" y="673960"/>
                    </a:lnTo>
                    <a:lnTo>
                      <a:pt x="516433" y="676002"/>
                    </a:lnTo>
                    <a:lnTo>
                      <a:pt x="517112" y="678272"/>
                    </a:lnTo>
                    <a:lnTo>
                      <a:pt x="518245" y="680314"/>
                    </a:lnTo>
                    <a:lnTo>
                      <a:pt x="519151" y="682357"/>
                    </a:lnTo>
                    <a:lnTo>
                      <a:pt x="520510" y="684172"/>
                    </a:lnTo>
                    <a:lnTo>
                      <a:pt x="522095" y="685761"/>
                    </a:lnTo>
                    <a:lnTo>
                      <a:pt x="523681" y="687349"/>
                    </a:lnTo>
                    <a:lnTo>
                      <a:pt x="525493" y="688711"/>
                    </a:lnTo>
                    <a:lnTo>
                      <a:pt x="527305" y="689845"/>
                    </a:lnTo>
                    <a:lnTo>
                      <a:pt x="529117" y="690980"/>
                    </a:lnTo>
                    <a:lnTo>
                      <a:pt x="531155" y="691661"/>
                    </a:lnTo>
                    <a:lnTo>
                      <a:pt x="533420" y="692115"/>
                    </a:lnTo>
                    <a:lnTo>
                      <a:pt x="535686" y="692796"/>
                    </a:lnTo>
                    <a:lnTo>
                      <a:pt x="537724" y="692796"/>
                    </a:lnTo>
                    <a:lnTo>
                      <a:pt x="540216" y="692796"/>
                    </a:lnTo>
                    <a:lnTo>
                      <a:pt x="542481" y="692115"/>
                    </a:lnTo>
                    <a:lnTo>
                      <a:pt x="544746" y="691661"/>
                    </a:lnTo>
                    <a:lnTo>
                      <a:pt x="546784" y="690980"/>
                    </a:lnTo>
                    <a:lnTo>
                      <a:pt x="548596" y="689845"/>
                    </a:lnTo>
                    <a:lnTo>
                      <a:pt x="550635" y="688711"/>
                    </a:lnTo>
                    <a:lnTo>
                      <a:pt x="552220" y="687349"/>
                    </a:lnTo>
                    <a:lnTo>
                      <a:pt x="554033" y="685761"/>
                    </a:lnTo>
                    <a:lnTo>
                      <a:pt x="555392" y="684172"/>
                    </a:lnTo>
                    <a:lnTo>
                      <a:pt x="556524" y="682357"/>
                    </a:lnTo>
                    <a:lnTo>
                      <a:pt x="557883" y="680314"/>
                    </a:lnTo>
                    <a:lnTo>
                      <a:pt x="558563" y="678272"/>
                    </a:lnTo>
                    <a:lnTo>
                      <a:pt x="559469" y="676002"/>
                    </a:lnTo>
                    <a:lnTo>
                      <a:pt x="559922" y="673960"/>
                    </a:lnTo>
                    <a:lnTo>
                      <a:pt x="560375" y="671237"/>
                    </a:lnTo>
                    <a:lnTo>
                      <a:pt x="560375" y="668967"/>
                    </a:lnTo>
                    <a:lnTo>
                      <a:pt x="560375" y="478796"/>
                    </a:lnTo>
                    <a:lnTo>
                      <a:pt x="560375" y="476527"/>
                    </a:lnTo>
                    <a:lnTo>
                      <a:pt x="559922" y="473804"/>
                    </a:lnTo>
                    <a:lnTo>
                      <a:pt x="559469" y="471761"/>
                    </a:lnTo>
                    <a:lnTo>
                      <a:pt x="558563" y="469492"/>
                    </a:lnTo>
                    <a:lnTo>
                      <a:pt x="557883" y="467450"/>
                    </a:lnTo>
                    <a:lnTo>
                      <a:pt x="556524" y="465634"/>
                    </a:lnTo>
                    <a:lnTo>
                      <a:pt x="555392" y="463592"/>
                    </a:lnTo>
                    <a:lnTo>
                      <a:pt x="554033" y="462003"/>
                    </a:lnTo>
                    <a:lnTo>
                      <a:pt x="552220" y="460415"/>
                    </a:lnTo>
                    <a:lnTo>
                      <a:pt x="550635" y="459280"/>
                    </a:lnTo>
                    <a:lnTo>
                      <a:pt x="548596" y="457918"/>
                    </a:lnTo>
                    <a:lnTo>
                      <a:pt x="546784" y="456784"/>
                    </a:lnTo>
                    <a:lnTo>
                      <a:pt x="544746" y="456103"/>
                    </a:lnTo>
                    <a:lnTo>
                      <a:pt x="542481" y="455649"/>
                    </a:lnTo>
                    <a:lnTo>
                      <a:pt x="540216" y="454968"/>
                    </a:lnTo>
                    <a:lnTo>
                      <a:pt x="537724" y="454968"/>
                    </a:lnTo>
                    <a:lnTo>
                      <a:pt x="535686" y="454968"/>
                    </a:lnTo>
                    <a:close/>
                    <a:moveTo>
                      <a:pt x="396838" y="454968"/>
                    </a:moveTo>
                    <a:lnTo>
                      <a:pt x="394799" y="455649"/>
                    </a:lnTo>
                    <a:lnTo>
                      <a:pt x="392534" y="456103"/>
                    </a:lnTo>
                    <a:lnTo>
                      <a:pt x="390496" y="456784"/>
                    </a:lnTo>
                    <a:lnTo>
                      <a:pt x="388457" y="457918"/>
                    </a:lnTo>
                    <a:lnTo>
                      <a:pt x="386645" y="459280"/>
                    </a:lnTo>
                    <a:lnTo>
                      <a:pt x="384833" y="460415"/>
                    </a:lnTo>
                    <a:lnTo>
                      <a:pt x="383247" y="462003"/>
                    </a:lnTo>
                    <a:lnTo>
                      <a:pt x="381888" y="463592"/>
                    </a:lnTo>
                    <a:lnTo>
                      <a:pt x="380756" y="465634"/>
                    </a:lnTo>
                    <a:lnTo>
                      <a:pt x="379397" y="467450"/>
                    </a:lnTo>
                    <a:lnTo>
                      <a:pt x="378264" y="469492"/>
                    </a:lnTo>
                    <a:lnTo>
                      <a:pt x="377811" y="471761"/>
                    </a:lnTo>
                    <a:lnTo>
                      <a:pt x="377132" y="473804"/>
                    </a:lnTo>
                    <a:lnTo>
                      <a:pt x="376679" y="476527"/>
                    </a:lnTo>
                    <a:lnTo>
                      <a:pt x="376679" y="478796"/>
                    </a:lnTo>
                    <a:lnTo>
                      <a:pt x="376679" y="668967"/>
                    </a:lnTo>
                    <a:lnTo>
                      <a:pt x="376679" y="671237"/>
                    </a:lnTo>
                    <a:lnTo>
                      <a:pt x="377132" y="673960"/>
                    </a:lnTo>
                    <a:lnTo>
                      <a:pt x="377811" y="676002"/>
                    </a:lnTo>
                    <a:lnTo>
                      <a:pt x="378264" y="678272"/>
                    </a:lnTo>
                    <a:lnTo>
                      <a:pt x="379397" y="680314"/>
                    </a:lnTo>
                    <a:lnTo>
                      <a:pt x="380756" y="682357"/>
                    </a:lnTo>
                    <a:lnTo>
                      <a:pt x="381888" y="684172"/>
                    </a:lnTo>
                    <a:lnTo>
                      <a:pt x="383247" y="685761"/>
                    </a:lnTo>
                    <a:lnTo>
                      <a:pt x="384833" y="687349"/>
                    </a:lnTo>
                    <a:lnTo>
                      <a:pt x="386645" y="688711"/>
                    </a:lnTo>
                    <a:lnTo>
                      <a:pt x="388457" y="689845"/>
                    </a:lnTo>
                    <a:lnTo>
                      <a:pt x="390496" y="690980"/>
                    </a:lnTo>
                    <a:lnTo>
                      <a:pt x="392534" y="691661"/>
                    </a:lnTo>
                    <a:lnTo>
                      <a:pt x="394799" y="692115"/>
                    </a:lnTo>
                    <a:lnTo>
                      <a:pt x="396838" y="692796"/>
                    </a:lnTo>
                    <a:lnTo>
                      <a:pt x="399103" y="692796"/>
                    </a:lnTo>
                    <a:lnTo>
                      <a:pt x="401595" y="692796"/>
                    </a:lnTo>
                    <a:lnTo>
                      <a:pt x="403859" y="692115"/>
                    </a:lnTo>
                    <a:lnTo>
                      <a:pt x="405898" y="691661"/>
                    </a:lnTo>
                    <a:lnTo>
                      <a:pt x="407937" y="690980"/>
                    </a:lnTo>
                    <a:lnTo>
                      <a:pt x="409975" y="689845"/>
                    </a:lnTo>
                    <a:lnTo>
                      <a:pt x="411787" y="688711"/>
                    </a:lnTo>
                    <a:lnTo>
                      <a:pt x="413599" y="687349"/>
                    </a:lnTo>
                    <a:lnTo>
                      <a:pt x="415185" y="685761"/>
                    </a:lnTo>
                    <a:lnTo>
                      <a:pt x="416770" y="684172"/>
                    </a:lnTo>
                    <a:lnTo>
                      <a:pt x="417903" y="682357"/>
                    </a:lnTo>
                    <a:lnTo>
                      <a:pt x="419035" y="680314"/>
                    </a:lnTo>
                    <a:lnTo>
                      <a:pt x="420168" y="678272"/>
                    </a:lnTo>
                    <a:lnTo>
                      <a:pt x="420847" y="676002"/>
                    </a:lnTo>
                    <a:lnTo>
                      <a:pt x="421300" y="673960"/>
                    </a:lnTo>
                    <a:lnTo>
                      <a:pt x="421527" y="671237"/>
                    </a:lnTo>
                    <a:lnTo>
                      <a:pt x="421980" y="668967"/>
                    </a:lnTo>
                    <a:lnTo>
                      <a:pt x="421980" y="478796"/>
                    </a:lnTo>
                    <a:lnTo>
                      <a:pt x="421527" y="476527"/>
                    </a:lnTo>
                    <a:lnTo>
                      <a:pt x="421300" y="473804"/>
                    </a:lnTo>
                    <a:lnTo>
                      <a:pt x="420847" y="471761"/>
                    </a:lnTo>
                    <a:lnTo>
                      <a:pt x="420168" y="469492"/>
                    </a:lnTo>
                    <a:lnTo>
                      <a:pt x="419035" y="467450"/>
                    </a:lnTo>
                    <a:lnTo>
                      <a:pt x="417903" y="465634"/>
                    </a:lnTo>
                    <a:lnTo>
                      <a:pt x="416770" y="463592"/>
                    </a:lnTo>
                    <a:lnTo>
                      <a:pt x="415185" y="462003"/>
                    </a:lnTo>
                    <a:lnTo>
                      <a:pt x="413599" y="460415"/>
                    </a:lnTo>
                    <a:lnTo>
                      <a:pt x="411787" y="459280"/>
                    </a:lnTo>
                    <a:lnTo>
                      <a:pt x="409975" y="457918"/>
                    </a:lnTo>
                    <a:lnTo>
                      <a:pt x="407937" y="456784"/>
                    </a:lnTo>
                    <a:lnTo>
                      <a:pt x="405898" y="456103"/>
                    </a:lnTo>
                    <a:lnTo>
                      <a:pt x="403859" y="455649"/>
                    </a:lnTo>
                    <a:lnTo>
                      <a:pt x="401595" y="454968"/>
                    </a:lnTo>
                    <a:lnTo>
                      <a:pt x="399103" y="454968"/>
                    </a:lnTo>
                    <a:lnTo>
                      <a:pt x="396838" y="454968"/>
                    </a:lnTo>
                    <a:close/>
                    <a:moveTo>
                      <a:pt x="259349" y="454968"/>
                    </a:moveTo>
                    <a:lnTo>
                      <a:pt x="257084" y="455649"/>
                    </a:lnTo>
                    <a:lnTo>
                      <a:pt x="255045" y="456103"/>
                    </a:lnTo>
                    <a:lnTo>
                      <a:pt x="252780" y="456784"/>
                    </a:lnTo>
                    <a:lnTo>
                      <a:pt x="250742" y="457918"/>
                    </a:lnTo>
                    <a:lnTo>
                      <a:pt x="248930" y="459280"/>
                    </a:lnTo>
                    <a:lnTo>
                      <a:pt x="247118" y="460415"/>
                    </a:lnTo>
                    <a:lnTo>
                      <a:pt x="245759" y="462003"/>
                    </a:lnTo>
                    <a:lnTo>
                      <a:pt x="244173" y="463592"/>
                    </a:lnTo>
                    <a:lnTo>
                      <a:pt x="242814" y="465634"/>
                    </a:lnTo>
                    <a:lnTo>
                      <a:pt x="241908" y="467450"/>
                    </a:lnTo>
                    <a:lnTo>
                      <a:pt x="240775" y="469492"/>
                    </a:lnTo>
                    <a:lnTo>
                      <a:pt x="240096" y="471761"/>
                    </a:lnTo>
                    <a:lnTo>
                      <a:pt x="239417" y="473804"/>
                    </a:lnTo>
                    <a:lnTo>
                      <a:pt x="239190" y="476527"/>
                    </a:lnTo>
                    <a:lnTo>
                      <a:pt x="238963" y="478796"/>
                    </a:lnTo>
                    <a:lnTo>
                      <a:pt x="238963" y="668967"/>
                    </a:lnTo>
                    <a:lnTo>
                      <a:pt x="239190" y="671237"/>
                    </a:lnTo>
                    <a:lnTo>
                      <a:pt x="239417" y="673960"/>
                    </a:lnTo>
                    <a:lnTo>
                      <a:pt x="240096" y="676002"/>
                    </a:lnTo>
                    <a:lnTo>
                      <a:pt x="240775" y="678272"/>
                    </a:lnTo>
                    <a:lnTo>
                      <a:pt x="241908" y="680314"/>
                    </a:lnTo>
                    <a:lnTo>
                      <a:pt x="242814" y="682357"/>
                    </a:lnTo>
                    <a:lnTo>
                      <a:pt x="244173" y="684172"/>
                    </a:lnTo>
                    <a:lnTo>
                      <a:pt x="245759" y="685761"/>
                    </a:lnTo>
                    <a:lnTo>
                      <a:pt x="247118" y="687349"/>
                    </a:lnTo>
                    <a:lnTo>
                      <a:pt x="248930" y="688711"/>
                    </a:lnTo>
                    <a:lnTo>
                      <a:pt x="250742" y="689845"/>
                    </a:lnTo>
                    <a:lnTo>
                      <a:pt x="252780" y="690980"/>
                    </a:lnTo>
                    <a:lnTo>
                      <a:pt x="255045" y="691661"/>
                    </a:lnTo>
                    <a:lnTo>
                      <a:pt x="257084" y="692115"/>
                    </a:lnTo>
                    <a:lnTo>
                      <a:pt x="259349" y="692796"/>
                    </a:lnTo>
                    <a:lnTo>
                      <a:pt x="261614" y="692796"/>
                    </a:lnTo>
                    <a:lnTo>
                      <a:pt x="263879" y="692796"/>
                    </a:lnTo>
                    <a:lnTo>
                      <a:pt x="266371" y="692115"/>
                    </a:lnTo>
                    <a:lnTo>
                      <a:pt x="268409" y="691661"/>
                    </a:lnTo>
                    <a:lnTo>
                      <a:pt x="270448" y="690980"/>
                    </a:lnTo>
                    <a:lnTo>
                      <a:pt x="272486" y="689845"/>
                    </a:lnTo>
                    <a:lnTo>
                      <a:pt x="274298" y="688711"/>
                    </a:lnTo>
                    <a:lnTo>
                      <a:pt x="276110" y="687349"/>
                    </a:lnTo>
                    <a:lnTo>
                      <a:pt x="277696" y="685761"/>
                    </a:lnTo>
                    <a:lnTo>
                      <a:pt x="278828" y="684172"/>
                    </a:lnTo>
                    <a:lnTo>
                      <a:pt x="280187" y="682357"/>
                    </a:lnTo>
                    <a:lnTo>
                      <a:pt x="281547" y="680314"/>
                    </a:lnTo>
                    <a:lnTo>
                      <a:pt x="282453" y="678272"/>
                    </a:lnTo>
                    <a:lnTo>
                      <a:pt x="283358" y="676002"/>
                    </a:lnTo>
                    <a:lnTo>
                      <a:pt x="283812" y="673960"/>
                    </a:lnTo>
                    <a:lnTo>
                      <a:pt x="284038" y="671237"/>
                    </a:lnTo>
                    <a:lnTo>
                      <a:pt x="284038" y="668967"/>
                    </a:lnTo>
                    <a:lnTo>
                      <a:pt x="284038" y="478796"/>
                    </a:lnTo>
                    <a:lnTo>
                      <a:pt x="284038" y="476527"/>
                    </a:lnTo>
                    <a:lnTo>
                      <a:pt x="283812" y="473804"/>
                    </a:lnTo>
                    <a:lnTo>
                      <a:pt x="283358" y="471761"/>
                    </a:lnTo>
                    <a:lnTo>
                      <a:pt x="282453" y="469492"/>
                    </a:lnTo>
                    <a:lnTo>
                      <a:pt x="281547" y="467450"/>
                    </a:lnTo>
                    <a:lnTo>
                      <a:pt x="280187" y="465634"/>
                    </a:lnTo>
                    <a:lnTo>
                      <a:pt x="278828" y="463592"/>
                    </a:lnTo>
                    <a:lnTo>
                      <a:pt x="277696" y="462003"/>
                    </a:lnTo>
                    <a:lnTo>
                      <a:pt x="276110" y="460415"/>
                    </a:lnTo>
                    <a:lnTo>
                      <a:pt x="274298" y="459280"/>
                    </a:lnTo>
                    <a:lnTo>
                      <a:pt x="272486" y="457918"/>
                    </a:lnTo>
                    <a:lnTo>
                      <a:pt x="270448" y="456784"/>
                    </a:lnTo>
                    <a:lnTo>
                      <a:pt x="268409" y="456103"/>
                    </a:lnTo>
                    <a:lnTo>
                      <a:pt x="266371" y="455649"/>
                    </a:lnTo>
                    <a:lnTo>
                      <a:pt x="263879" y="454968"/>
                    </a:lnTo>
                    <a:lnTo>
                      <a:pt x="261614" y="454968"/>
                    </a:lnTo>
                    <a:lnTo>
                      <a:pt x="259349" y="454968"/>
                    </a:lnTo>
                    <a:close/>
                    <a:moveTo>
                      <a:pt x="120728" y="454968"/>
                    </a:moveTo>
                    <a:lnTo>
                      <a:pt x="118463" y="455649"/>
                    </a:lnTo>
                    <a:lnTo>
                      <a:pt x="116424" y="456103"/>
                    </a:lnTo>
                    <a:lnTo>
                      <a:pt x="113932" y="456784"/>
                    </a:lnTo>
                    <a:lnTo>
                      <a:pt x="112120" y="457918"/>
                    </a:lnTo>
                    <a:lnTo>
                      <a:pt x="110535" y="459280"/>
                    </a:lnTo>
                    <a:lnTo>
                      <a:pt x="108723" y="460415"/>
                    </a:lnTo>
                    <a:lnTo>
                      <a:pt x="107137" y="462003"/>
                    </a:lnTo>
                    <a:lnTo>
                      <a:pt x="105552" y="463592"/>
                    </a:lnTo>
                    <a:lnTo>
                      <a:pt x="104193" y="465634"/>
                    </a:lnTo>
                    <a:lnTo>
                      <a:pt x="103286" y="467450"/>
                    </a:lnTo>
                    <a:lnTo>
                      <a:pt x="102154" y="469492"/>
                    </a:lnTo>
                    <a:lnTo>
                      <a:pt x="101475" y="471761"/>
                    </a:lnTo>
                    <a:lnTo>
                      <a:pt x="100795" y="473804"/>
                    </a:lnTo>
                    <a:lnTo>
                      <a:pt x="100569" y="476527"/>
                    </a:lnTo>
                    <a:lnTo>
                      <a:pt x="100342" y="478796"/>
                    </a:lnTo>
                    <a:lnTo>
                      <a:pt x="100342" y="668967"/>
                    </a:lnTo>
                    <a:lnTo>
                      <a:pt x="100569" y="671237"/>
                    </a:lnTo>
                    <a:lnTo>
                      <a:pt x="100795" y="673960"/>
                    </a:lnTo>
                    <a:lnTo>
                      <a:pt x="101475" y="676002"/>
                    </a:lnTo>
                    <a:lnTo>
                      <a:pt x="102154" y="678272"/>
                    </a:lnTo>
                    <a:lnTo>
                      <a:pt x="103286" y="680314"/>
                    </a:lnTo>
                    <a:lnTo>
                      <a:pt x="104193" y="682357"/>
                    </a:lnTo>
                    <a:lnTo>
                      <a:pt x="105552" y="684172"/>
                    </a:lnTo>
                    <a:lnTo>
                      <a:pt x="107137" y="685761"/>
                    </a:lnTo>
                    <a:lnTo>
                      <a:pt x="108723" y="687349"/>
                    </a:lnTo>
                    <a:lnTo>
                      <a:pt x="110535" y="688711"/>
                    </a:lnTo>
                    <a:lnTo>
                      <a:pt x="112120" y="689845"/>
                    </a:lnTo>
                    <a:lnTo>
                      <a:pt x="113932" y="690980"/>
                    </a:lnTo>
                    <a:lnTo>
                      <a:pt x="116424" y="691661"/>
                    </a:lnTo>
                    <a:lnTo>
                      <a:pt x="118463" y="692115"/>
                    </a:lnTo>
                    <a:lnTo>
                      <a:pt x="120728" y="692796"/>
                    </a:lnTo>
                    <a:lnTo>
                      <a:pt x="122992" y="692796"/>
                    </a:lnTo>
                    <a:lnTo>
                      <a:pt x="125258" y="692796"/>
                    </a:lnTo>
                    <a:lnTo>
                      <a:pt x="127523" y="692115"/>
                    </a:lnTo>
                    <a:lnTo>
                      <a:pt x="129788" y="691661"/>
                    </a:lnTo>
                    <a:lnTo>
                      <a:pt x="131826" y="690980"/>
                    </a:lnTo>
                    <a:lnTo>
                      <a:pt x="133638" y="689845"/>
                    </a:lnTo>
                    <a:lnTo>
                      <a:pt x="135677" y="688711"/>
                    </a:lnTo>
                    <a:lnTo>
                      <a:pt x="137262" y="687349"/>
                    </a:lnTo>
                    <a:lnTo>
                      <a:pt x="139074" y="685761"/>
                    </a:lnTo>
                    <a:lnTo>
                      <a:pt x="140207" y="684172"/>
                    </a:lnTo>
                    <a:lnTo>
                      <a:pt x="141566" y="682357"/>
                    </a:lnTo>
                    <a:lnTo>
                      <a:pt x="142925" y="680314"/>
                    </a:lnTo>
                    <a:lnTo>
                      <a:pt x="143605" y="678272"/>
                    </a:lnTo>
                    <a:lnTo>
                      <a:pt x="144511" y="676002"/>
                    </a:lnTo>
                    <a:lnTo>
                      <a:pt x="144964" y="673960"/>
                    </a:lnTo>
                    <a:lnTo>
                      <a:pt x="145417" y="671237"/>
                    </a:lnTo>
                    <a:lnTo>
                      <a:pt x="145417" y="668967"/>
                    </a:lnTo>
                    <a:lnTo>
                      <a:pt x="145417" y="478796"/>
                    </a:lnTo>
                    <a:lnTo>
                      <a:pt x="145417" y="476527"/>
                    </a:lnTo>
                    <a:lnTo>
                      <a:pt x="144964" y="473804"/>
                    </a:lnTo>
                    <a:lnTo>
                      <a:pt x="144511" y="471761"/>
                    </a:lnTo>
                    <a:lnTo>
                      <a:pt x="143605" y="469492"/>
                    </a:lnTo>
                    <a:lnTo>
                      <a:pt x="142925" y="467450"/>
                    </a:lnTo>
                    <a:lnTo>
                      <a:pt x="141566" y="465634"/>
                    </a:lnTo>
                    <a:lnTo>
                      <a:pt x="140207" y="463592"/>
                    </a:lnTo>
                    <a:lnTo>
                      <a:pt x="139074" y="462003"/>
                    </a:lnTo>
                    <a:lnTo>
                      <a:pt x="137262" y="460415"/>
                    </a:lnTo>
                    <a:lnTo>
                      <a:pt x="135677" y="459280"/>
                    </a:lnTo>
                    <a:lnTo>
                      <a:pt x="133638" y="457918"/>
                    </a:lnTo>
                    <a:lnTo>
                      <a:pt x="131826" y="456784"/>
                    </a:lnTo>
                    <a:lnTo>
                      <a:pt x="129788" y="456103"/>
                    </a:lnTo>
                    <a:lnTo>
                      <a:pt x="127523" y="455649"/>
                    </a:lnTo>
                    <a:lnTo>
                      <a:pt x="125258" y="454968"/>
                    </a:lnTo>
                    <a:lnTo>
                      <a:pt x="122992" y="454968"/>
                    </a:lnTo>
                    <a:lnTo>
                      <a:pt x="120728" y="454968"/>
                    </a:lnTo>
                    <a:close/>
                    <a:moveTo>
                      <a:pt x="37374" y="400050"/>
                    </a:moveTo>
                    <a:lnTo>
                      <a:pt x="41677" y="400050"/>
                    </a:lnTo>
                    <a:lnTo>
                      <a:pt x="733425" y="400050"/>
                    </a:lnTo>
                    <a:lnTo>
                      <a:pt x="723685" y="419793"/>
                    </a:lnTo>
                    <a:lnTo>
                      <a:pt x="714851" y="439764"/>
                    </a:lnTo>
                    <a:lnTo>
                      <a:pt x="706244" y="460188"/>
                    </a:lnTo>
                    <a:lnTo>
                      <a:pt x="698317" y="480839"/>
                    </a:lnTo>
                    <a:lnTo>
                      <a:pt x="691068" y="501717"/>
                    </a:lnTo>
                    <a:lnTo>
                      <a:pt x="684047" y="523049"/>
                    </a:lnTo>
                    <a:lnTo>
                      <a:pt x="677705" y="544380"/>
                    </a:lnTo>
                    <a:lnTo>
                      <a:pt x="671815" y="565939"/>
                    </a:lnTo>
                    <a:lnTo>
                      <a:pt x="666606" y="587725"/>
                    </a:lnTo>
                    <a:lnTo>
                      <a:pt x="661849" y="609964"/>
                    </a:lnTo>
                    <a:lnTo>
                      <a:pt x="657772" y="632204"/>
                    </a:lnTo>
                    <a:lnTo>
                      <a:pt x="654148" y="654444"/>
                    </a:lnTo>
                    <a:lnTo>
                      <a:pt x="651430" y="677364"/>
                    </a:lnTo>
                    <a:lnTo>
                      <a:pt x="650071" y="688711"/>
                    </a:lnTo>
                    <a:lnTo>
                      <a:pt x="649165" y="700057"/>
                    </a:lnTo>
                    <a:lnTo>
                      <a:pt x="648032" y="711631"/>
                    </a:lnTo>
                    <a:lnTo>
                      <a:pt x="647353" y="722978"/>
                    </a:lnTo>
                    <a:lnTo>
                      <a:pt x="646673" y="734551"/>
                    </a:lnTo>
                    <a:lnTo>
                      <a:pt x="646220" y="746125"/>
                    </a:lnTo>
                    <a:lnTo>
                      <a:pt x="41677" y="746125"/>
                    </a:lnTo>
                    <a:lnTo>
                      <a:pt x="37374" y="745898"/>
                    </a:lnTo>
                    <a:lnTo>
                      <a:pt x="33070" y="745444"/>
                    </a:lnTo>
                    <a:lnTo>
                      <a:pt x="29219" y="744310"/>
                    </a:lnTo>
                    <a:lnTo>
                      <a:pt x="25369" y="742721"/>
                    </a:lnTo>
                    <a:lnTo>
                      <a:pt x="21745" y="741360"/>
                    </a:lnTo>
                    <a:lnTo>
                      <a:pt x="18347" y="738863"/>
                    </a:lnTo>
                    <a:lnTo>
                      <a:pt x="15176" y="736594"/>
                    </a:lnTo>
                    <a:lnTo>
                      <a:pt x="12231" y="734098"/>
                    </a:lnTo>
                    <a:lnTo>
                      <a:pt x="9513" y="730921"/>
                    </a:lnTo>
                    <a:lnTo>
                      <a:pt x="7022" y="727743"/>
                    </a:lnTo>
                    <a:lnTo>
                      <a:pt x="4983" y="724113"/>
                    </a:lnTo>
                    <a:lnTo>
                      <a:pt x="3171" y="720708"/>
                    </a:lnTo>
                    <a:lnTo>
                      <a:pt x="2039" y="716851"/>
                    </a:lnTo>
                    <a:lnTo>
                      <a:pt x="906" y="712766"/>
                    </a:lnTo>
                    <a:lnTo>
                      <a:pt x="226" y="708681"/>
                    </a:lnTo>
                    <a:lnTo>
                      <a:pt x="0" y="704369"/>
                    </a:lnTo>
                    <a:lnTo>
                      <a:pt x="0" y="441579"/>
                    </a:lnTo>
                    <a:lnTo>
                      <a:pt x="226" y="437494"/>
                    </a:lnTo>
                    <a:lnTo>
                      <a:pt x="906" y="433409"/>
                    </a:lnTo>
                    <a:lnTo>
                      <a:pt x="2039" y="429325"/>
                    </a:lnTo>
                    <a:lnTo>
                      <a:pt x="3171" y="425467"/>
                    </a:lnTo>
                    <a:lnTo>
                      <a:pt x="4983" y="421836"/>
                    </a:lnTo>
                    <a:lnTo>
                      <a:pt x="7022" y="418432"/>
                    </a:lnTo>
                    <a:lnTo>
                      <a:pt x="9513" y="415028"/>
                    </a:lnTo>
                    <a:lnTo>
                      <a:pt x="12231" y="412305"/>
                    </a:lnTo>
                    <a:lnTo>
                      <a:pt x="15176" y="409354"/>
                    </a:lnTo>
                    <a:lnTo>
                      <a:pt x="18347" y="407085"/>
                    </a:lnTo>
                    <a:lnTo>
                      <a:pt x="21745" y="405043"/>
                    </a:lnTo>
                    <a:lnTo>
                      <a:pt x="25369" y="403227"/>
                    </a:lnTo>
                    <a:lnTo>
                      <a:pt x="29219" y="401866"/>
                    </a:lnTo>
                    <a:lnTo>
                      <a:pt x="33070" y="400958"/>
                    </a:lnTo>
                    <a:lnTo>
                      <a:pt x="37374" y="400050"/>
                    </a:lnTo>
                    <a:close/>
                    <a:moveTo>
                      <a:pt x="1426198" y="303439"/>
                    </a:moveTo>
                    <a:lnTo>
                      <a:pt x="1426198" y="366939"/>
                    </a:lnTo>
                    <a:lnTo>
                      <a:pt x="1409174" y="368753"/>
                    </a:lnTo>
                    <a:lnTo>
                      <a:pt x="1392604" y="370567"/>
                    </a:lnTo>
                    <a:lnTo>
                      <a:pt x="1376715" y="372835"/>
                    </a:lnTo>
                    <a:lnTo>
                      <a:pt x="1361280" y="375330"/>
                    </a:lnTo>
                    <a:lnTo>
                      <a:pt x="1346299" y="378278"/>
                    </a:lnTo>
                    <a:lnTo>
                      <a:pt x="1331772" y="381226"/>
                    </a:lnTo>
                    <a:lnTo>
                      <a:pt x="1317699" y="384628"/>
                    </a:lnTo>
                    <a:lnTo>
                      <a:pt x="1304533" y="388484"/>
                    </a:lnTo>
                    <a:lnTo>
                      <a:pt x="1291822" y="392339"/>
                    </a:lnTo>
                    <a:lnTo>
                      <a:pt x="1279565" y="396875"/>
                    </a:lnTo>
                    <a:lnTo>
                      <a:pt x="1267989" y="401410"/>
                    </a:lnTo>
                    <a:lnTo>
                      <a:pt x="1256866" y="406626"/>
                    </a:lnTo>
                    <a:lnTo>
                      <a:pt x="1246198" y="411842"/>
                    </a:lnTo>
                    <a:lnTo>
                      <a:pt x="1236211" y="417512"/>
                    </a:lnTo>
                    <a:lnTo>
                      <a:pt x="1226677" y="423182"/>
                    </a:lnTo>
                    <a:lnTo>
                      <a:pt x="1217598" y="429305"/>
                    </a:lnTo>
                    <a:lnTo>
                      <a:pt x="1209426" y="435655"/>
                    </a:lnTo>
                    <a:lnTo>
                      <a:pt x="1201482" y="442685"/>
                    </a:lnTo>
                    <a:lnTo>
                      <a:pt x="1194218" y="449716"/>
                    </a:lnTo>
                    <a:lnTo>
                      <a:pt x="1187182" y="457200"/>
                    </a:lnTo>
                    <a:lnTo>
                      <a:pt x="1181053" y="464910"/>
                    </a:lnTo>
                    <a:lnTo>
                      <a:pt x="1175378" y="472848"/>
                    </a:lnTo>
                    <a:lnTo>
                      <a:pt x="1172655" y="476703"/>
                    </a:lnTo>
                    <a:lnTo>
                      <a:pt x="1170158" y="481012"/>
                    </a:lnTo>
                    <a:lnTo>
                      <a:pt x="1167888" y="485321"/>
                    </a:lnTo>
                    <a:lnTo>
                      <a:pt x="1165391" y="489630"/>
                    </a:lnTo>
                    <a:lnTo>
                      <a:pt x="1161532" y="498475"/>
                    </a:lnTo>
                    <a:lnTo>
                      <a:pt x="1158127" y="507773"/>
                    </a:lnTo>
                    <a:lnTo>
                      <a:pt x="1154950" y="517298"/>
                    </a:lnTo>
                    <a:lnTo>
                      <a:pt x="1152680" y="527050"/>
                    </a:lnTo>
                    <a:lnTo>
                      <a:pt x="1150637" y="537028"/>
                    </a:lnTo>
                    <a:lnTo>
                      <a:pt x="1149275" y="547460"/>
                    </a:lnTo>
                    <a:lnTo>
                      <a:pt x="1148367" y="557893"/>
                    </a:lnTo>
                    <a:lnTo>
                      <a:pt x="1148140" y="569005"/>
                    </a:lnTo>
                    <a:lnTo>
                      <a:pt x="1148140" y="576489"/>
                    </a:lnTo>
                    <a:lnTo>
                      <a:pt x="1148821" y="584200"/>
                    </a:lnTo>
                    <a:lnTo>
                      <a:pt x="1149275" y="591457"/>
                    </a:lnTo>
                    <a:lnTo>
                      <a:pt x="1150183" y="598941"/>
                    </a:lnTo>
                    <a:lnTo>
                      <a:pt x="1151318" y="606198"/>
                    </a:lnTo>
                    <a:lnTo>
                      <a:pt x="1152907" y="613455"/>
                    </a:lnTo>
                    <a:lnTo>
                      <a:pt x="1154496" y="620485"/>
                    </a:lnTo>
                    <a:lnTo>
                      <a:pt x="1156539" y="627289"/>
                    </a:lnTo>
                    <a:lnTo>
                      <a:pt x="1158581" y="634093"/>
                    </a:lnTo>
                    <a:lnTo>
                      <a:pt x="1161078" y="640669"/>
                    </a:lnTo>
                    <a:lnTo>
                      <a:pt x="1163802" y="647473"/>
                    </a:lnTo>
                    <a:lnTo>
                      <a:pt x="1166753" y="653823"/>
                    </a:lnTo>
                    <a:lnTo>
                      <a:pt x="1169931" y="660400"/>
                    </a:lnTo>
                    <a:lnTo>
                      <a:pt x="1173562" y="666750"/>
                    </a:lnTo>
                    <a:lnTo>
                      <a:pt x="1177194" y="672873"/>
                    </a:lnTo>
                    <a:lnTo>
                      <a:pt x="1181053" y="679223"/>
                    </a:lnTo>
                    <a:lnTo>
                      <a:pt x="1185366" y="685119"/>
                    </a:lnTo>
                    <a:lnTo>
                      <a:pt x="1189451" y="691016"/>
                    </a:lnTo>
                    <a:lnTo>
                      <a:pt x="1193991" y="696685"/>
                    </a:lnTo>
                    <a:lnTo>
                      <a:pt x="1198304" y="702128"/>
                    </a:lnTo>
                    <a:lnTo>
                      <a:pt x="1202844" y="707344"/>
                    </a:lnTo>
                    <a:lnTo>
                      <a:pt x="1207610" y="712334"/>
                    </a:lnTo>
                    <a:lnTo>
                      <a:pt x="1212150" y="717550"/>
                    </a:lnTo>
                    <a:lnTo>
                      <a:pt x="1217144" y="722312"/>
                    </a:lnTo>
                    <a:lnTo>
                      <a:pt x="1222138" y="726848"/>
                    </a:lnTo>
                    <a:lnTo>
                      <a:pt x="1226904" y="731610"/>
                    </a:lnTo>
                    <a:lnTo>
                      <a:pt x="1232125" y="735693"/>
                    </a:lnTo>
                    <a:lnTo>
                      <a:pt x="1237346" y="739775"/>
                    </a:lnTo>
                    <a:lnTo>
                      <a:pt x="1242793" y="743630"/>
                    </a:lnTo>
                    <a:lnTo>
                      <a:pt x="1248014" y="747485"/>
                    </a:lnTo>
                    <a:lnTo>
                      <a:pt x="1253462" y="751114"/>
                    </a:lnTo>
                    <a:lnTo>
                      <a:pt x="1259136" y="754516"/>
                    </a:lnTo>
                    <a:lnTo>
                      <a:pt x="1271620" y="761773"/>
                    </a:lnTo>
                    <a:lnTo>
                      <a:pt x="1286602" y="769937"/>
                    </a:lnTo>
                    <a:lnTo>
                      <a:pt x="1304080" y="779009"/>
                    </a:lnTo>
                    <a:lnTo>
                      <a:pt x="1324281" y="788987"/>
                    </a:lnTo>
                    <a:lnTo>
                      <a:pt x="1346980" y="799873"/>
                    </a:lnTo>
                    <a:lnTo>
                      <a:pt x="1371948" y="811666"/>
                    </a:lnTo>
                    <a:lnTo>
                      <a:pt x="1399641" y="824593"/>
                    </a:lnTo>
                    <a:lnTo>
                      <a:pt x="1429603" y="838200"/>
                    </a:lnTo>
                    <a:lnTo>
                      <a:pt x="1438909" y="842735"/>
                    </a:lnTo>
                    <a:lnTo>
                      <a:pt x="1447308" y="846818"/>
                    </a:lnTo>
                    <a:lnTo>
                      <a:pt x="1455706" y="850900"/>
                    </a:lnTo>
                    <a:lnTo>
                      <a:pt x="1463424" y="854982"/>
                    </a:lnTo>
                    <a:lnTo>
                      <a:pt x="1470687" y="859064"/>
                    </a:lnTo>
                    <a:lnTo>
                      <a:pt x="1477270" y="863146"/>
                    </a:lnTo>
                    <a:lnTo>
                      <a:pt x="1483626" y="867228"/>
                    </a:lnTo>
                    <a:lnTo>
                      <a:pt x="1489300" y="871084"/>
                    </a:lnTo>
                    <a:lnTo>
                      <a:pt x="1494748" y="874939"/>
                    </a:lnTo>
                    <a:lnTo>
                      <a:pt x="1499288" y="878794"/>
                    </a:lnTo>
                    <a:lnTo>
                      <a:pt x="1503600" y="882650"/>
                    </a:lnTo>
                    <a:lnTo>
                      <a:pt x="1507459" y="886278"/>
                    </a:lnTo>
                    <a:lnTo>
                      <a:pt x="1510864" y="890134"/>
                    </a:lnTo>
                    <a:lnTo>
                      <a:pt x="1513815" y="893762"/>
                    </a:lnTo>
                    <a:lnTo>
                      <a:pt x="1516085" y="897391"/>
                    </a:lnTo>
                    <a:lnTo>
                      <a:pt x="1517900" y="901019"/>
                    </a:lnTo>
                    <a:lnTo>
                      <a:pt x="1519489" y="904875"/>
                    </a:lnTo>
                    <a:lnTo>
                      <a:pt x="1520624" y="908957"/>
                    </a:lnTo>
                    <a:lnTo>
                      <a:pt x="1522213" y="913039"/>
                    </a:lnTo>
                    <a:lnTo>
                      <a:pt x="1523575" y="917801"/>
                    </a:lnTo>
                    <a:lnTo>
                      <a:pt x="1524483" y="922564"/>
                    </a:lnTo>
                    <a:lnTo>
                      <a:pt x="1525618" y="928007"/>
                    </a:lnTo>
                    <a:lnTo>
                      <a:pt x="1527434" y="939346"/>
                    </a:lnTo>
                    <a:lnTo>
                      <a:pt x="1529023" y="951819"/>
                    </a:lnTo>
                    <a:lnTo>
                      <a:pt x="1529931" y="965653"/>
                    </a:lnTo>
                    <a:lnTo>
                      <a:pt x="1530612" y="980621"/>
                    </a:lnTo>
                    <a:lnTo>
                      <a:pt x="1530839" y="996723"/>
                    </a:lnTo>
                    <a:lnTo>
                      <a:pt x="1530612" y="1003073"/>
                    </a:lnTo>
                    <a:lnTo>
                      <a:pt x="1529704" y="1008969"/>
                    </a:lnTo>
                    <a:lnTo>
                      <a:pt x="1528796" y="1014639"/>
                    </a:lnTo>
                    <a:lnTo>
                      <a:pt x="1527434" y="1019855"/>
                    </a:lnTo>
                    <a:lnTo>
                      <a:pt x="1525391" y="1024618"/>
                    </a:lnTo>
                    <a:lnTo>
                      <a:pt x="1523121" y="1029153"/>
                    </a:lnTo>
                    <a:lnTo>
                      <a:pt x="1520170" y="1033235"/>
                    </a:lnTo>
                    <a:lnTo>
                      <a:pt x="1516993" y="1036637"/>
                    </a:lnTo>
                    <a:lnTo>
                      <a:pt x="1513588" y="1040039"/>
                    </a:lnTo>
                    <a:lnTo>
                      <a:pt x="1509275" y="1042534"/>
                    </a:lnTo>
                    <a:lnTo>
                      <a:pt x="1504962" y="1044801"/>
                    </a:lnTo>
                    <a:lnTo>
                      <a:pt x="1499969" y="1046843"/>
                    </a:lnTo>
                    <a:lnTo>
                      <a:pt x="1494748" y="1048430"/>
                    </a:lnTo>
                    <a:lnTo>
                      <a:pt x="1488619" y="1049564"/>
                    </a:lnTo>
                    <a:lnTo>
                      <a:pt x="1482491" y="1050018"/>
                    </a:lnTo>
                    <a:lnTo>
                      <a:pt x="1475908" y="1050244"/>
                    </a:lnTo>
                    <a:lnTo>
                      <a:pt x="1471595" y="1050244"/>
                    </a:lnTo>
                    <a:lnTo>
                      <a:pt x="1467964" y="1050018"/>
                    </a:lnTo>
                    <a:lnTo>
                      <a:pt x="1464332" y="1049564"/>
                    </a:lnTo>
                    <a:lnTo>
                      <a:pt x="1461154" y="1048884"/>
                    </a:lnTo>
                    <a:lnTo>
                      <a:pt x="1457749" y="1048430"/>
                    </a:lnTo>
                    <a:lnTo>
                      <a:pt x="1454571" y="1047523"/>
                    </a:lnTo>
                    <a:lnTo>
                      <a:pt x="1451848" y="1046389"/>
                    </a:lnTo>
                    <a:lnTo>
                      <a:pt x="1449124" y="1045255"/>
                    </a:lnTo>
                    <a:lnTo>
                      <a:pt x="1446854" y="1044121"/>
                    </a:lnTo>
                    <a:lnTo>
                      <a:pt x="1444584" y="1042534"/>
                    </a:lnTo>
                    <a:lnTo>
                      <a:pt x="1442541" y="1040946"/>
                    </a:lnTo>
                    <a:lnTo>
                      <a:pt x="1440498" y="1039132"/>
                    </a:lnTo>
                    <a:lnTo>
                      <a:pt x="1438909" y="1037318"/>
                    </a:lnTo>
                    <a:lnTo>
                      <a:pt x="1437320" y="1035276"/>
                    </a:lnTo>
                    <a:lnTo>
                      <a:pt x="1435731" y="1033235"/>
                    </a:lnTo>
                    <a:lnTo>
                      <a:pt x="1434824" y="1030968"/>
                    </a:lnTo>
                    <a:lnTo>
                      <a:pt x="1433689" y="1028019"/>
                    </a:lnTo>
                    <a:lnTo>
                      <a:pt x="1432781" y="1025071"/>
                    </a:lnTo>
                    <a:lnTo>
                      <a:pt x="1431873" y="1021443"/>
                    </a:lnTo>
                    <a:lnTo>
                      <a:pt x="1431192" y="1017134"/>
                    </a:lnTo>
                    <a:lnTo>
                      <a:pt x="1429603" y="1007609"/>
                    </a:lnTo>
                    <a:lnTo>
                      <a:pt x="1428241" y="996043"/>
                    </a:lnTo>
                    <a:lnTo>
                      <a:pt x="1427560" y="982662"/>
                    </a:lnTo>
                    <a:lnTo>
                      <a:pt x="1426652" y="967468"/>
                    </a:lnTo>
                    <a:lnTo>
                      <a:pt x="1426425" y="950459"/>
                    </a:lnTo>
                    <a:lnTo>
                      <a:pt x="1426198" y="931182"/>
                    </a:lnTo>
                    <a:lnTo>
                      <a:pt x="1426198" y="882650"/>
                    </a:lnTo>
                    <a:lnTo>
                      <a:pt x="1152226" y="882650"/>
                    </a:lnTo>
                    <a:lnTo>
                      <a:pt x="1152226" y="921203"/>
                    </a:lnTo>
                    <a:lnTo>
                      <a:pt x="1152226" y="929594"/>
                    </a:lnTo>
                    <a:lnTo>
                      <a:pt x="1152680" y="937759"/>
                    </a:lnTo>
                    <a:lnTo>
                      <a:pt x="1153134" y="945469"/>
                    </a:lnTo>
                    <a:lnTo>
                      <a:pt x="1153588" y="953180"/>
                    </a:lnTo>
                    <a:lnTo>
                      <a:pt x="1154496" y="961118"/>
                    </a:lnTo>
                    <a:lnTo>
                      <a:pt x="1155177" y="968601"/>
                    </a:lnTo>
                    <a:lnTo>
                      <a:pt x="1156312" y="975632"/>
                    </a:lnTo>
                    <a:lnTo>
                      <a:pt x="1157446" y="982889"/>
                    </a:lnTo>
                    <a:lnTo>
                      <a:pt x="1158808" y="989919"/>
                    </a:lnTo>
                    <a:lnTo>
                      <a:pt x="1160397" y="996723"/>
                    </a:lnTo>
                    <a:lnTo>
                      <a:pt x="1161986" y="1003300"/>
                    </a:lnTo>
                    <a:lnTo>
                      <a:pt x="1164029" y="1009876"/>
                    </a:lnTo>
                    <a:lnTo>
                      <a:pt x="1165845" y="1016226"/>
                    </a:lnTo>
                    <a:lnTo>
                      <a:pt x="1168115" y="1022350"/>
                    </a:lnTo>
                    <a:lnTo>
                      <a:pt x="1170385" y="1028246"/>
                    </a:lnTo>
                    <a:lnTo>
                      <a:pt x="1172655" y="1034369"/>
                    </a:lnTo>
                    <a:lnTo>
                      <a:pt x="1175605" y="1040039"/>
                    </a:lnTo>
                    <a:lnTo>
                      <a:pt x="1178102" y="1045709"/>
                    </a:lnTo>
                    <a:lnTo>
                      <a:pt x="1181280" y="1050925"/>
                    </a:lnTo>
                    <a:lnTo>
                      <a:pt x="1184458" y="1056368"/>
                    </a:lnTo>
                    <a:lnTo>
                      <a:pt x="1187636" y="1061357"/>
                    </a:lnTo>
                    <a:lnTo>
                      <a:pt x="1191040" y="1066573"/>
                    </a:lnTo>
                    <a:lnTo>
                      <a:pt x="1194672" y="1071109"/>
                    </a:lnTo>
                    <a:lnTo>
                      <a:pt x="1198531" y="1075871"/>
                    </a:lnTo>
                    <a:lnTo>
                      <a:pt x="1202390" y="1080407"/>
                    </a:lnTo>
                    <a:lnTo>
                      <a:pt x="1206475" y="1084716"/>
                    </a:lnTo>
                    <a:lnTo>
                      <a:pt x="1210788" y="1089025"/>
                    </a:lnTo>
                    <a:lnTo>
                      <a:pt x="1215101" y="1092880"/>
                    </a:lnTo>
                    <a:lnTo>
                      <a:pt x="1219641" y="1096735"/>
                    </a:lnTo>
                    <a:lnTo>
                      <a:pt x="1224407" y="1100591"/>
                    </a:lnTo>
                    <a:lnTo>
                      <a:pt x="1229174" y="1104219"/>
                    </a:lnTo>
                    <a:lnTo>
                      <a:pt x="1234395" y="1107394"/>
                    </a:lnTo>
                    <a:lnTo>
                      <a:pt x="1244836" y="1113971"/>
                    </a:lnTo>
                    <a:lnTo>
                      <a:pt x="1255277" y="1120094"/>
                    </a:lnTo>
                    <a:lnTo>
                      <a:pt x="1266173" y="1125764"/>
                    </a:lnTo>
                    <a:lnTo>
                      <a:pt x="1277068" y="1131207"/>
                    </a:lnTo>
                    <a:lnTo>
                      <a:pt x="1288417" y="1136423"/>
                    </a:lnTo>
                    <a:lnTo>
                      <a:pt x="1299767" y="1140959"/>
                    </a:lnTo>
                    <a:lnTo>
                      <a:pt x="1311343" y="1145494"/>
                    </a:lnTo>
                    <a:lnTo>
                      <a:pt x="1323146" y="1149576"/>
                    </a:lnTo>
                    <a:lnTo>
                      <a:pt x="1335404" y="1153205"/>
                    </a:lnTo>
                    <a:lnTo>
                      <a:pt x="1347661" y="1156607"/>
                    </a:lnTo>
                    <a:lnTo>
                      <a:pt x="1360372" y="1159328"/>
                    </a:lnTo>
                    <a:lnTo>
                      <a:pt x="1373083" y="1161823"/>
                    </a:lnTo>
                    <a:lnTo>
                      <a:pt x="1386022" y="1164318"/>
                    </a:lnTo>
                    <a:lnTo>
                      <a:pt x="1399187" y="1166132"/>
                    </a:lnTo>
                    <a:lnTo>
                      <a:pt x="1412579" y="1167493"/>
                    </a:lnTo>
                    <a:lnTo>
                      <a:pt x="1426198" y="1168626"/>
                    </a:lnTo>
                    <a:lnTo>
                      <a:pt x="1426198" y="1245734"/>
                    </a:lnTo>
                    <a:lnTo>
                      <a:pt x="1552402" y="1245734"/>
                    </a:lnTo>
                    <a:lnTo>
                      <a:pt x="1552402" y="1171121"/>
                    </a:lnTo>
                    <a:lnTo>
                      <a:pt x="1569880" y="1169080"/>
                    </a:lnTo>
                    <a:lnTo>
                      <a:pt x="1586450" y="1166812"/>
                    </a:lnTo>
                    <a:lnTo>
                      <a:pt x="1602793" y="1164318"/>
                    </a:lnTo>
                    <a:lnTo>
                      <a:pt x="1618455" y="1161143"/>
                    </a:lnTo>
                    <a:lnTo>
                      <a:pt x="1633890" y="1157741"/>
                    </a:lnTo>
                    <a:lnTo>
                      <a:pt x="1648191" y="1153885"/>
                    </a:lnTo>
                    <a:lnTo>
                      <a:pt x="1662491" y="1149803"/>
                    </a:lnTo>
                    <a:lnTo>
                      <a:pt x="1675883" y="1145494"/>
                    </a:lnTo>
                    <a:lnTo>
                      <a:pt x="1688821" y="1140505"/>
                    </a:lnTo>
                    <a:lnTo>
                      <a:pt x="1701078" y="1135289"/>
                    </a:lnTo>
                    <a:lnTo>
                      <a:pt x="1713109" y="1129619"/>
                    </a:lnTo>
                    <a:lnTo>
                      <a:pt x="1724458" y="1123723"/>
                    </a:lnTo>
                    <a:lnTo>
                      <a:pt x="1734899" y="1117600"/>
                    </a:lnTo>
                    <a:lnTo>
                      <a:pt x="1745341" y="1110796"/>
                    </a:lnTo>
                    <a:lnTo>
                      <a:pt x="1754874" y="1103993"/>
                    </a:lnTo>
                    <a:lnTo>
                      <a:pt x="1759414" y="1100137"/>
                    </a:lnTo>
                    <a:lnTo>
                      <a:pt x="1763954" y="1096509"/>
                    </a:lnTo>
                    <a:lnTo>
                      <a:pt x="1768266" y="1092653"/>
                    </a:lnTo>
                    <a:lnTo>
                      <a:pt x="1772352" y="1088571"/>
                    </a:lnTo>
                    <a:lnTo>
                      <a:pt x="1776438" y="1084489"/>
                    </a:lnTo>
                    <a:lnTo>
                      <a:pt x="1780524" y="1080634"/>
                    </a:lnTo>
                    <a:lnTo>
                      <a:pt x="1784382" y="1076325"/>
                    </a:lnTo>
                    <a:lnTo>
                      <a:pt x="1788014" y="1072243"/>
                    </a:lnTo>
                    <a:lnTo>
                      <a:pt x="1791419" y="1067707"/>
                    </a:lnTo>
                    <a:lnTo>
                      <a:pt x="1794824" y="1063398"/>
                    </a:lnTo>
                    <a:lnTo>
                      <a:pt x="1798001" y="1058862"/>
                    </a:lnTo>
                    <a:lnTo>
                      <a:pt x="1801179" y="1054100"/>
                    </a:lnTo>
                    <a:lnTo>
                      <a:pt x="1804130" y="1049564"/>
                    </a:lnTo>
                    <a:lnTo>
                      <a:pt x="1807081" y="1044575"/>
                    </a:lnTo>
                    <a:lnTo>
                      <a:pt x="1809578" y="1039585"/>
                    </a:lnTo>
                    <a:lnTo>
                      <a:pt x="1812075" y="1034823"/>
                    </a:lnTo>
                    <a:lnTo>
                      <a:pt x="1814798" y="1029607"/>
                    </a:lnTo>
                    <a:lnTo>
                      <a:pt x="1816841" y="1024391"/>
                    </a:lnTo>
                    <a:lnTo>
                      <a:pt x="1819111" y="1019401"/>
                    </a:lnTo>
                    <a:lnTo>
                      <a:pt x="1820927" y="1013959"/>
                    </a:lnTo>
                    <a:lnTo>
                      <a:pt x="1822970" y="1008516"/>
                    </a:lnTo>
                    <a:lnTo>
                      <a:pt x="1824559" y="1003073"/>
                    </a:lnTo>
                    <a:lnTo>
                      <a:pt x="1826148" y="997403"/>
                    </a:lnTo>
                    <a:lnTo>
                      <a:pt x="1827737" y="991734"/>
                    </a:lnTo>
                    <a:lnTo>
                      <a:pt x="1830234" y="980168"/>
                    </a:lnTo>
                    <a:lnTo>
                      <a:pt x="1832049" y="967921"/>
                    </a:lnTo>
                    <a:lnTo>
                      <a:pt x="1833411" y="955675"/>
                    </a:lnTo>
                    <a:lnTo>
                      <a:pt x="1834319" y="942975"/>
                    </a:lnTo>
                    <a:lnTo>
                      <a:pt x="1834546" y="929821"/>
                    </a:lnTo>
                    <a:lnTo>
                      <a:pt x="1834319" y="921657"/>
                    </a:lnTo>
                    <a:lnTo>
                      <a:pt x="1834092" y="913493"/>
                    </a:lnTo>
                    <a:lnTo>
                      <a:pt x="1833638" y="905555"/>
                    </a:lnTo>
                    <a:lnTo>
                      <a:pt x="1832730" y="897844"/>
                    </a:lnTo>
                    <a:lnTo>
                      <a:pt x="1832049" y="890360"/>
                    </a:lnTo>
                    <a:lnTo>
                      <a:pt x="1830688" y="883103"/>
                    </a:lnTo>
                    <a:lnTo>
                      <a:pt x="1829553" y="875846"/>
                    </a:lnTo>
                    <a:lnTo>
                      <a:pt x="1827964" y="869043"/>
                    </a:lnTo>
                    <a:lnTo>
                      <a:pt x="1826375" y="862012"/>
                    </a:lnTo>
                    <a:lnTo>
                      <a:pt x="1824332" y="855209"/>
                    </a:lnTo>
                    <a:lnTo>
                      <a:pt x="1822289" y="848859"/>
                    </a:lnTo>
                    <a:lnTo>
                      <a:pt x="1820019" y="842735"/>
                    </a:lnTo>
                    <a:lnTo>
                      <a:pt x="1817295" y="836385"/>
                    </a:lnTo>
                    <a:lnTo>
                      <a:pt x="1814571" y="830489"/>
                    </a:lnTo>
                    <a:lnTo>
                      <a:pt x="1811621" y="824593"/>
                    </a:lnTo>
                    <a:lnTo>
                      <a:pt x="1808670" y="818923"/>
                    </a:lnTo>
                    <a:lnTo>
                      <a:pt x="1805265" y="813480"/>
                    </a:lnTo>
                    <a:lnTo>
                      <a:pt x="1801860" y="808037"/>
                    </a:lnTo>
                    <a:lnTo>
                      <a:pt x="1798228" y="803048"/>
                    </a:lnTo>
                    <a:lnTo>
                      <a:pt x="1794597" y="798059"/>
                    </a:lnTo>
                    <a:lnTo>
                      <a:pt x="1790965" y="793069"/>
                    </a:lnTo>
                    <a:lnTo>
                      <a:pt x="1787106" y="788534"/>
                    </a:lnTo>
                    <a:lnTo>
                      <a:pt x="1783247" y="783771"/>
                    </a:lnTo>
                    <a:lnTo>
                      <a:pt x="1779389" y="779462"/>
                    </a:lnTo>
                    <a:lnTo>
                      <a:pt x="1775303" y="775380"/>
                    </a:lnTo>
                    <a:lnTo>
                      <a:pt x="1771217" y="771298"/>
                    </a:lnTo>
                    <a:lnTo>
                      <a:pt x="1766904" y="767443"/>
                    </a:lnTo>
                    <a:lnTo>
                      <a:pt x="1762592" y="763587"/>
                    </a:lnTo>
                    <a:lnTo>
                      <a:pt x="1758279" y="759959"/>
                    </a:lnTo>
                    <a:lnTo>
                      <a:pt x="1753512" y="756557"/>
                    </a:lnTo>
                    <a:lnTo>
                      <a:pt x="1748972" y="753155"/>
                    </a:lnTo>
                    <a:lnTo>
                      <a:pt x="1744206" y="749980"/>
                    </a:lnTo>
                    <a:lnTo>
                      <a:pt x="1733764" y="743630"/>
                    </a:lnTo>
                    <a:lnTo>
                      <a:pt x="1721053" y="736600"/>
                    </a:lnTo>
                    <a:lnTo>
                      <a:pt x="1706526" y="728889"/>
                    </a:lnTo>
                    <a:lnTo>
                      <a:pt x="1689729" y="720498"/>
                    </a:lnTo>
                    <a:lnTo>
                      <a:pt x="1670889" y="711426"/>
                    </a:lnTo>
                    <a:lnTo>
                      <a:pt x="1650006" y="701675"/>
                    </a:lnTo>
                    <a:lnTo>
                      <a:pt x="1627081" y="691243"/>
                    </a:lnTo>
                    <a:lnTo>
                      <a:pt x="1602112" y="680130"/>
                    </a:lnTo>
                    <a:lnTo>
                      <a:pt x="1572831" y="666976"/>
                    </a:lnTo>
                    <a:lnTo>
                      <a:pt x="1546501" y="655184"/>
                    </a:lnTo>
                    <a:lnTo>
                      <a:pt x="1523575" y="644525"/>
                    </a:lnTo>
                    <a:lnTo>
                      <a:pt x="1503600" y="634773"/>
                    </a:lnTo>
                    <a:lnTo>
                      <a:pt x="1486576" y="626382"/>
                    </a:lnTo>
                    <a:lnTo>
                      <a:pt x="1472730" y="618898"/>
                    </a:lnTo>
                    <a:lnTo>
                      <a:pt x="1461835" y="612548"/>
                    </a:lnTo>
                    <a:lnTo>
                      <a:pt x="1457522" y="609826"/>
                    </a:lnTo>
                    <a:lnTo>
                      <a:pt x="1454117" y="607332"/>
                    </a:lnTo>
                    <a:lnTo>
                      <a:pt x="1450940" y="604837"/>
                    </a:lnTo>
                    <a:lnTo>
                      <a:pt x="1447989" y="602343"/>
                    </a:lnTo>
                    <a:lnTo>
                      <a:pt x="1445265" y="599168"/>
                    </a:lnTo>
                    <a:lnTo>
                      <a:pt x="1442768" y="596219"/>
                    </a:lnTo>
                    <a:lnTo>
                      <a:pt x="1440498" y="593044"/>
                    </a:lnTo>
                    <a:lnTo>
                      <a:pt x="1438455" y="589416"/>
                    </a:lnTo>
                    <a:lnTo>
                      <a:pt x="1436639" y="585560"/>
                    </a:lnTo>
                    <a:lnTo>
                      <a:pt x="1434824" y="581705"/>
                    </a:lnTo>
                    <a:lnTo>
                      <a:pt x="1433235" y="577623"/>
                    </a:lnTo>
                    <a:lnTo>
                      <a:pt x="1431873" y="572860"/>
                    </a:lnTo>
                    <a:lnTo>
                      <a:pt x="1430965" y="568325"/>
                    </a:lnTo>
                    <a:lnTo>
                      <a:pt x="1429830" y="563562"/>
                    </a:lnTo>
                    <a:lnTo>
                      <a:pt x="1429149" y="558573"/>
                    </a:lnTo>
                    <a:lnTo>
                      <a:pt x="1428468" y="553130"/>
                    </a:lnTo>
                    <a:lnTo>
                      <a:pt x="1428241" y="547687"/>
                    </a:lnTo>
                    <a:lnTo>
                      <a:pt x="1428241" y="542018"/>
                    </a:lnTo>
                    <a:lnTo>
                      <a:pt x="1428468" y="535214"/>
                    </a:lnTo>
                    <a:lnTo>
                      <a:pt x="1429149" y="528864"/>
                    </a:lnTo>
                    <a:lnTo>
                      <a:pt x="1430057" y="522967"/>
                    </a:lnTo>
                    <a:lnTo>
                      <a:pt x="1431419" y="517525"/>
                    </a:lnTo>
                    <a:lnTo>
                      <a:pt x="1433235" y="512309"/>
                    </a:lnTo>
                    <a:lnTo>
                      <a:pt x="1435278" y="508000"/>
                    </a:lnTo>
                    <a:lnTo>
                      <a:pt x="1437774" y="503464"/>
                    </a:lnTo>
                    <a:lnTo>
                      <a:pt x="1440952" y="499835"/>
                    </a:lnTo>
                    <a:lnTo>
                      <a:pt x="1444130" y="496660"/>
                    </a:lnTo>
                    <a:lnTo>
                      <a:pt x="1447989" y="493712"/>
                    </a:lnTo>
                    <a:lnTo>
                      <a:pt x="1452074" y="491444"/>
                    </a:lnTo>
                    <a:lnTo>
                      <a:pt x="1456387" y="489403"/>
                    </a:lnTo>
                    <a:lnTo>
                      <a:pt x="1461381" y="487816"/>
                    </a:lnTo>
                    <a:lnTo>
                      <a:pt x="1466829" y="486682"/>
                    </a:lnTo>
                    <a:lnTo>
                      <a:pt x="1472503" y="486228"/>
                    </a:lnTo>
                    <a:lnTo>
                      <a:pt x="1478405" y="486001"/>
                    </a:lnTo>
                    <a:lnTo>
                      <a:pt x="1485895" y="486228"/>
                    </a:lnTo>
                    <a:lnTo>
                      <a:pt x="1492932" y="487135"/>
                    </a:lnTo>
                    <a:lnTo>
                      <a:pt x="1495883" y="487589"/>
                    </a:lnTo>
                    <a:lnTo>
                      <a:pt x="1498834" y="488269"/>
                    </a:lnTo>
                    <a:lnTo>
                      <a:pt x="1501557" y="489176"/>
                    </a:lnTo>
                    <a:lnTo>
                      <a:pt x="1504281" y="489857"/>
                    </a:lnTo>
                    <a:lnTo>
                      <a:pt x="1506778" y="491217"/>
                    </a:lnTo>
                    <a:lnTo>
                      <a:pt x="1509048" y="492125"/>
                    </a:lnTo>
                    <a:lnTo>
                      <a:pt x="1511091" y="493485"/>
                    </a:lnTo>
                    <a:lnTo>
                      <a:pt x="1512907" y="495073"/>
                    </a:lnTo>
                    <a:lnTo>
                      <a:pt x="1514723" y="496660"/>
                    </a:lnTo>
                    <a:lnTo>
                      <a:pt x="1516312" y="498475"/>
                    </a:lnTo>
                    <a:lnTo>
                      <a:pt x="1517900" y="500289"/>
                    </a:lnTo>
                    <a:lnTo>
                      <a:pt x="1519262" y="502103"/>
                    </a:lnTo>
                    <a:lnTo>
                      <a:pt x="1520170" y="504371"/>
                    </a:lnTo>
                    <a:lnTo>
                      <a:pt x="1521532" y="506639"/>
                    </a:lnTo>
                    <a:lnTo>
                      <a:pt x="1522213" y="509587"/>
                    </a:lnTo>
                    <a:lnTo>
                      <a:pt x="1523348" y="512535"/>
                    </a:lnTo>
                    <a:lnTo>
                      <a:pt x="1524937" y="519339"/>
                    </a:lnTo>
                    <a:lnTo>
                      <a:pt x="1526299" y="527503"/>
                    </a:lnTo>
                    <a:lnTo>
                      <a:pt x="1527434" y="536575"/>
                    </a:lnTo>
                    <a:lnTo>
                      <a:pt x="1527888" y="546780"/>
                    </a:lnTo>
                    <a:lnTo>
                      <a:pt x="1528569" y="558573"/>
                    </a:lnTo>
                    <a:lnTo>
                      <a:pt x="1528796" y="570819"/>
                    </a:lnTo>
                    <a:lnTo>
                      <a:pt x="1528796" y="603930"/>
                    </a:lnTo>
                    <a:lnTo>
                      <a:pt x="1802541" y="603930"/>
                    </a:lnTo>
                    <a:lnTo>
                      <a:pt x="1803903" y="592364"/>
                    </a:lnTo>
                    <a:lnTo>
                      <a:pt x="1804584" y="581932"/>
                    </a:lnTo>
                    <a:lnTo>
                      <a:pt x="1805265" y="573541"/>
                    </a:lnTo>
                    <a:lnTo>
                      <a:pt x="1805492" y="566510"/>
                    </a:lnTo>
                    <a:lnTo>
                      <a:pt x="1805265" y="555625"/>
                    </a:lnTo>
                    <a:lnTo>
                      <a:pt x="1804357" y="544966"/>
                    </a:lnTo>
                    <a:lnTo>
                      <a:pt x="1803222" y="534987"/>
                    </a:lnTo>
                    <a:lnTo>
                      <a:pt x="1801406" y="525009"/>
                    </a:lnTo>
                    <a:lnTo>
                      <a:pt x="1799363" y="515257"/>
                    </a:lnTo>
                    <a:lnTo>
                      <a:pt x="1796413" y="505959"/>
                    </a:lnTo>
                    <a:lnTo>
                      <a:pt x="1793235" y="496887"/>
                    </a:lnTo>
                    <a:lnTo>
                      <a:pt x="1789603" y="488042"/>
                    </a:lnTo>
                    <a:lnTo>
                      <a:pt x="1785290" y="479651"/>
                    </a:lnTo>
                    <a:lnTo>
                      <a:pt x="1780751" y="471260"/>
                    </a:lnTo>
                    <a:lnTo>
                      <a:pt x="1775530" y="463550"/>
                    </a:lnTo>
                    <a:lnTo>
                      <a:pt x="1769855" y="456066"/>
                    </a:lnTo>
                    <a:lnTo>
                      <a:pt x="1763727" y="448582"/>
                    </a:lnTo>
                    <a:lnTo>
                      <a:pt x="1757144" y="441551"/>
                    </a:lnTo>
                    <a:lnTo>
                      <a:pt x="1749880" y="434975"/>
                    </a:lnTo>
                    <a:lnTo>
                      <a:pt x="1742163" y="428851"/>
                    </a:lnTo>
                    <a:lnTo>
                      <a:pt x="1734218" y="422501"/>
                    </a:lnTo>
                    <a:lnTo>
                      <a:pt x="1725366" y="416832"/>
                    </a:lnTo>
                    <a:lnTo>
                      <a:pt x="1716286" y="411162"/>
                    </a:lnTo>
                    <a:lnTo>
                      <a:pt x="1706753" y="406173"/>
                    </a:lnTo>
                    <a:lnTo>
                      <a:pt x="1696766" y="401184"/>
                    </a:lnTo>
                    <a:lnTo>
                      <a:pt x="1685870" y="396421"/>
                    </a:lnTo>
                    <a:lnTo>
                      <a:pt x="1674748" y="392339"/>
                    </a:lnTo>
                    <a:lnTo>
                      <a:pt x="1663172" y="388257"/>
                    </a:lnTo>
                    <a:lnTo>
                      <a:pt x="1651141" y="384628"/>
                    </a:lnTo>
                    <a:lnTo>
                      <a:pt x="1638430" y="381000"/>
                    </a:lnTo>
                    <a:lnTo>
                      <a:pt x="1625492" y="378051"/>
                    </a:lnTo>
                    <a:lnTo>
                      <a:pt x="1611873" y="375103"/>
                    </a:lnTo>
                    <a:lnTo>
                      <a:pt x="1597573" y="372835"/>
                    </a:lnTo>
                    <a:lnTo>
                      <a:pt x="1583273" y="370567"/>
                    </a:lnTo>
                    <a:lnTo>
                      <a:pt x="1568064" y="368753"/>
                    </a:lnTo>
                    <a:lnTo>
                      <a:pt x="1552402" y="366939"/>
                    </a:lnTo>
                    <a:lnTo>
                      <a:pt x="1552402" y="303439"/>
                    </a:lnTo>
                    <a:lnTo>
                      <a:pt x="1426198" y="303439"/>
                    </a:lnTo>
                    <a:close/>
                    <a:moveTo>
                      <a:pt x="535927" y="54918"/>
                    </a:moveTo>
                    <a:lnTo>
                      <a:pt x="533661" y="55599"/>
                    </a:lnTo>
                    <a:lnTo>
                      <a:pt x="531395" y="56053"/>
                    </a:lnTo>
                    <a:lnTo>
                      <a:pt x="529356" y="56734"/>
                    </a:lnTo>
                    <a:lnTo>
                      <a:pt x="527543" y="57868"/>
                    </a:lnTo>
                    <a:lnTo>
                      <a:pt x="525730" y="59003"/>
                    </a:lnTo>
                    <a:lnTo>
                      <a:pt x="523918" y="60365"/>
                    </a:lnTo>
                    <a:lnTo>
                      <a:pt x="522331" y="61953"/>
                    </a:lnTo>
                    <a:lnTo>
                      <a:pt x="520745" y="63542"/>
                    </a:lnTo>
                    <a:lnTo>
                      <a:pt x="519385" y="65584"/>
                    </a:lnTo>
                    <a:lnTo>
                      <a:pt x="518479" y="67400"/>
                    </a:lnTo>
                    <a:lnTo>
                      <a:pt x="517346" y="69442"/>
                    </a:lnTo>
                    <a:lnTo>
                      <a:pt x="516666" y="71711"/>
                    </a:lnTo>
                    <a:lnTo>
                      <a:pt x="516213" y="73754"/>
                    </a:lnTo>
                    <a:lnTo>
                      <a:pt x="515533" y="76477"/>
                    </a:lnTo>
                    <a:lnTo>
                      <a:pt x="515533" y="78746"/>
                    </a:lnTo>
                    <a:lnTo>
                      <a:pt x="515533" y="268917"/>
                    </a:lnTo>
                    <a:lnTo>
                      <a:pt x="515533" y="271414"/>
                    </a:lnTo>
                    <a:lnTo>
                      <a:pt x="516213" y="273910"/>
                    </a:lnTo>
                    <a:lnTo>
                      <a:pt x="516666" y="276179"/>
                    </a:lnTo>
                    <a:lnTo>
                      <a:pt x="517346" y="278222"/>
                    </a:lnTo>
                    <a:lnTo>
                      <a:pt x="518479" y="280264"/>
                    </a:lnTo>
                    <a:lnTo>
                      <a:pt x="519385" y="282307"/>
                    </a:lnTo>
                    <a:lnTo>
                      <a:pt x="520745" y="284122"/>
                    </a:lnTo>
                    <a:lnTo>
                      <a:pt x="522331" y="285711"/>
                    </a:lnTo>
                    <a:lnTo>
                      <a:pt x="523918" y="287299"/>
                    </a:lnTo>
                    <a:lnTo>
                      <a:pt x="525730" y="288888"/>
                    </a:lnTo>
                    <a:lnTo>
                      <a:pt x="527543" y="289795"/>
                    </a:lnTo>
                    <a:lnTo>
                      <a:pt x="529356" y="290930"/>
                    </a:lnTo>
                    <a:lnTo>
                      <a:pt x="531395" y="291611"/>
                    </a:lnTo>
                    <a:lnTo>
                      <a:pt x="533661" y="292065"/>
                    </a:lnTo>
                    <a:lnTo>
                      <a:pt x="535927" y="292746"/>
                    </a:lnTo>
                    <a:lnTo>
                      <a:pt x="537967" y="292746"/>
                    </a:lnTo>
                    <a:lnTo>
                      <a:pt x="540460" y="292746"/>
                    </a:lnTo>
                    <a:lnTo>
                      <a:pt x="542726" y="292065"/>
                    </a:lnTo>
                    <a:lnTo>
                      <a:pt x="544992" y="291611"/>
                    </a:lnTo>
                    <a:lnTo>
                      <a:pt x="547031" y="290930"/>
                    </a:lnTo>
                    <a:lnTo>
                      <a:pt x="548844" y="289795"/>
                    </a:lnTo>
                    <a:lnTo>
                      <a:pt x="550884" y="288888"/>
                    </a:lnTo>
                    <a:lnTo>
                      <a:pt x="552470" y="287299"/>
                    </a:lnTo>
                    <a:lnTo>
                      <a:pt x="554283" y="285711"/>
                    </a:lnTo>
                    <a:lnTo>
                      <a:pt x="555642" y="284122"/>
                    </a:lnTo>
                    <a:lnTo>
                      <a:pt x="556775" y="282307"/>
                    </a:lnTo>
                    <a:lnTo>
                      <a:pt x="558135" y="280264"/>
                    </a:lnTo>
                    <a:lnTo>
                      <a:pt x="558815" y="278222"/>
                    </a:lnTo>
                    <a:lnTo>
                      <a:pt x="559721" y="276179"/>
                    </a:lnTo>
                    <a:lnTo>
                      <a:pt x="560174" y="273910"/>
                    </a:lnTo>
                    <a:lnTo>
                      <a:pt x="560628" y="271414"/>
                    </a:lnTo>
                    <a:lnTo>
                      <a:pt x="560628" y="268917"/>
                    </a:lnTo>
                    <a:lnTo>
                      <a:pt x="560628" y="78746"/>
                    </a:lnTo>
                    <a:lnTo>
                      <a:pt x="560628" y="76477"/>
                    </a:lnTo>
                    <a:lnTo>
                      <a:pt x="560174" y="73754"/>
                    </a:lnTo>
                    <a:lnTo>
                      <a:pt x="559721" y="71711"/>
                    </a:lnTo>
                    <a:lnTo>
                      <a:pt x="558815" y="69442"/>
                    </a:lnTo>
                    <a:lnTo>
                      <a:pt x="558135" y="67400"/>
                    </a:lnTo>
                    <a:lnTo>
                      <a:pt x="556775" y="65584"/>
                    </a:lnTo>
                    <a:lnTo>
                      <a:pt x="555642" y="63542"/>
                    </a:lnTo>
                    <a:lnTo>
                      <a:pt x="554283" y="61953"/>
                    </a:lnTo>
                    <a:lnTo>
                      <a:pt x="552470" y="60365"/>
                    </a:lnTo>
                    <a:lnTo>
                      <a:pt x="550884" y="59003"/>
                    </a:lnTo>
                    <a:lnTo>
                      <a:pt x="548844" y="57868"/>
                    </a:lnTo>
                    <a:lnTo>
                      <a:pt x="547031" y="56734"/>
                    </a:lnTo>
                    <a:lnTo>
                      <a:pt x="544992" y="56053"/>
                    </a:lnTo>
                    <a:lnTo>
                      <a:pt x="542726" y="55599"/>
                    </a:lnTo>
                    <a:lnTo>
                      <a:pt x="540460" y="54918"/>
                    </a:lnTo>
                    <a:lnTo>
                      <a:pt x="537967" y="54918"/>
                    </a:lnTo>
                    <a:lnTo>
                      <a:pt x="535927" y="54918"/>
                    </a:lnTo>
                    <a:close/>
                    <a:moveTo>
                      <a:pt x="397017" y="54918"/>
                    </a:moveTo>
                    <a:lnTo>
                      <a:pt x="394977" y="55599"/>
                    </a:lnTo>
                    <a:lnTo>
                      <a:pt x="392711" y="56053"/>
                    </a:lnTo>
                    <a:lnTo>
                      <a:pt x="390672" y="56734"/>
                    </a:lnTo>
                    <a:lnTo>
                      <a:pt x="388633" y="57868"/>
                    </a:lnTo>
                    <a:lnTo>
                      <a:pt x="386820" y="59003"/>
                    </a:lnTo>
                    <a:lnTo>
                      <a:pt x="385007" y="60365"/>
                    </a:lnTo>
                    <a:lnTo>
                      <a:pt x="383420" y="61953"/>
                    </a:lnTo>
                    <a:lnTo>
                      <a:pt x="382061" y="63542"/>
                    </a:lnTo>
                    <a:lnTo>
                      <a:pt x="380928" y="65584"/>
                    </a:lnTo>
                    <a:lnTo>
                      <a:pt x="379568" y="67400"/>
                    </a:lnTo>
                    <a:lnTo>
                      <a:pt x="378435" y="69442"/>
                    </a:lnTo>
                    <a:lnTo>
                      <a:pt x="377982" y="71711"/>
                    </a:lnTo>
                    <a:lnTo>
                      <a:pt x="377302" y="73754"/>
                    </a:lnTo>
                    <a:lnTo>
                      <a:pt x="376849" y="76477"/>
                    </a:lnTo>
                    <a:lnTo>
                      <a:pt x="376849" y="78746"/>
                    </a:lnTo>
                    <a:lnTo>
                      <a:pt x="376849" y="268917"/>
                    </a:lnTo>
                    <a:lnTo>
                      <a:pt x="376849" y="271414"/>
                    </a:lnTo>
                    <a:lnTo>
                      <a:pt x="377302" y="273910"/>
                    </a:lnTo>
                    <a:lnTo>
                      <a:pt x="377982" y="276179"/>
                    </a:lnTo>
                    <a:lnTo>
                      <a:pt x="378435" y="278222"/>
                    </a:lnTo>
                    <a:lnTo>
                      <a:pt x="379568" y="280264"/>
                    </a:lnTo>
                    <a:lnTo>
                      <a:pt x="380928" y="282307"/>
                    </a:lnTo>
                    <a:lnTo>
                      <a:pt x="382061" y="284122"/>
                    </a:lnTo>
                    <a:lnTo>
                      <a:pt x="383420" y="285711"/>
                    </a:lnTo>
                    <a:lnTo>
                      <a:pt x="385007" y="287299"/>
                    </a:lnTo>
                    <a:lnTo>
                      <a:pt x="386820" y="288888"/>
                    </a:lnTo>
                    <a:lnTo>
                      <a:pt x="388633" y="289795"/>
                    </a:lnTo>
                    <a:lnTo>
                      <a:pt x="390672" y="290930"/>
                    </a:lnTo>
                    <a:lnTo>
                      <a:pt x="392711" y="291611"/>
                    </a:lnTo>
                    <a:lnTo>
                      <a:pt x="394977" y="292065"/>
                    </a:lnTo>
                    <a:lnTo>
                      <a:pt x="397017" y="292746"/>
                    </a:lnTo>
                    <a:lnTo>
                      <a:pt x="399283" y="292746"/>
                    </a:lnTo>
                    <a:lnTo>
                      <a:pt x="401776" y="292746"/>
                    </a:lnTo>
                    <a:lnTo>
                      <a:pt x="404042" y="292065"/>
                    </a:lnTo>
                    <a:lnTo>
                      <a:pt x="406081" y="291611"/>
                    </a:lnTo>
                    <a:lnTo>
                      <a:pt x="408121" y="290930"/>
                    </a:lnTo>
                    <a:lnTo>
                      <a:pt x="410160" y="289795"/>
                    </a:lnTo>
                    <a:lnTo>
                      <a:pt x="411973" y="288888"/>
                    </a:lnTo>
                    <a:lnTo>
                      <a:pt x="413786" y="287299"/>
                    </a:lnTo>
                    <a:lnTo>
                      <a:pt x="415372" y="285711"/>
                    </a:lnTo>
                    <a:lnTo>
                      <a:pt x="416959" y="284122"/>
                    </a:lnTo>
                    <a:lnTo>
                      <a:pt x="418092" y="282307"/>
                    </a:lnTo>
                    <a:lnTo>
                      <a:pt x="419225" y="280264"/>
                    </a:lnTo>
                    <a:lnTo>
                      <a:pt x="420358" y="278222"/>
                    </a:lnTo>
                    <a:lnTo>
                      <a:pt x="421037" y="276179"/>
                    </a:lnTo>
                    <a:lnTo>
                      <a:pt x="421491" y="273910"/>
                    </a:lnTo>
                    <a:lnTo>
                      <a:pt x="421717" y="271414"/>
                    </a:lnTo>
                    <a:lnTo>
                      <a:pt x="422170" y="268917"/>
                    </a:lnTo>
                    <a:lnTo>
                      <a:pt x="422170" y="78746"/>
                    </a:lnTo>
                    <a:lnTo>
                      <a:pt x="421717" y="76477"/>
                    </a:lnTo>
                    <a:lnTo>
                      <a:pt x="421491" y="73754"/>
                    </a:lnTo>
                    <a:lnTo>
                      <a:pt x="421037" y="71711"/>
                    </a:lnTo>
                    <a:lnTo>
                      <a:pt x="420358" y="69442"/>
                    </a:lnTo>
                    <a:lnTo>
                      <a:pt x="419225" y="67400"/>
                    </a:lnTo>
                    <a:lnTo>
                      <a:pt x="418092" y="65584"/>
                    </a:lnTo>
                    <a:lnTo>
                      <a:pt x="416959" y="63542"/>
                    </a:lnTo>
                    <a:lnTo>
                      <a:pt x="415372" y="61953"/>
                    </a:lnTo>
                    <a:lnTo>
                      <a:pt x="413786" y="60365"/>
                    </a:lnTo>
                    <a:lnTo>
                      <a:pt x="411973" y="59003"/>
                    </a:lnTo>
                    <a:lnTo>
                      <a:pt x="410160" y="57868"/>
                    </a:lnTo>
                    <a:lnTo>
                      <a:pt x="408121" y="56734"/>
                    </a:lnTo>
                    <a:lnTo>
                      <a:pt x="406081" y="56053"/>
                    </a:lnTo>
                    <a:lnTo>
                      <a:pt x="404042" y="55599"/>
                    </a:lnTo>
                    <a:lnTo>
                      <a:pt x="401776" y="54918"/>
                    </a:lnTo>
                    <a:lnTo>
                      <a:pt x="399283" y="54918"/>
                    </a:lnTo>
                    <a:lnTo>
                      <a:pt x="397017" y="54918"/>
                    </a:lnTo>
                    <a:close/>
                    <a:moveTo>
                      <a:pt x="259466" y="54918"/>
                    </a:moveTo>
                    <a:lnTo>
                      <a:pt x="257200" y="55599"/>
                    </a:lnTo>
                    <a:lnTo>
                      <a:pt x="255161" y="56053"/>
                    </a:lnTo>
                    <a:lnTo>
                      <a:pt x="252895" y="56734"/>
                    </a:lnTo>
                    <a:lnTo>
                      <a:pt x="250855" y="57868"/>
                    </a:lnTo>
                    <a:lnTo>
                      <a:pt x="249042" y="59003"/>
                    </a:lnTo>
                    <a:lnTo>
                      <a:pt x="247229" y="60365"/>
                    </a:lnTo>
                    <a:lnTo>
                      <a:pt x="245870" y="61953"/>
                    </a:lnTo>
                    <a:lnTo>
                      <a:pt x="244283" y="63542"/>
                    </a:lnTo>
                    <a:lnTo>
                      <a:pt x="242924" y="65584"/>
                    </a:lnTo>
                    <a:lnTo>
                      <a:pt x="242017" y="67400"/>
                    </a:lnTo>
                    <a:lnTo>
                      <a:pt x="240884" y="69442"/>
                    </a:lnTo>
                    <a:lnTo>
                      <a:pt x="240204" y="71711"/>
                    </a:lnTo>
                    <a:lnTo>
                      <a:pt x="239524" y="73754"/>
                    </a:lnTo>
                    <a:lnTo>
                      <a:pt x="239298" y="76477"/>
                    </a:lnTo>
                    <a:lnTo>
                      <a:pt x="239071" y="78746"/>
                    </a:lnTo>
                    <a:lnTo>
                      <a:pt x="239071" y="268917"/>
                    </a:lnTo>
                    <a:lnTo>
                      <a:pt x="239298" y="271414"/>
                    </a:lnTo>
                    <a:lnTo>
                      <a:pt x="239524" y="273910"/>
                    </a:lnTo>
                    <a:lnTo>
                      <a:pt x="240204" y="276179"/>
                    </a:lnTo>
                    <a:lnTo>
                      <a:pt x="240884" y="278222"/>
                    </a:lnTo>
                    <a:lnTo>
                      <a:pt x="242017" y="280264"/>
                    </a:lnTo>
                    <a:lnTo>
                      <a:pt x="242924" y="282307"/>
                    </a:lnTo>
                    <a:lnTo>
                      <a:pt x="244283" y="284122"/>
                    </a:lnTo>
                    <a:lnTo>
                      <a:pt x="245870" y="285711"/>
                    </a:lnTo>
                    <a:lnTo>
                      <a:pt x="247229" y="287299"/>
                    </a:lnTo>
                    <a:lnTo>
                      <a:pt x="249042" y="288888"/>
                    </a:lnTo>
                    <a:lnTo>
                      <a:pt x="250855" y="289795"/>
                    </a:lnTo>
                    <a:lnTo>
                      <a:pt x="252895" y="290930"/>
                    </a:lnTo>
                    <a:lnTo>
                      <a:pt x="255161" y="291611"/>
                    </a:lnTo>
                    <a:lnTo>
                      <a:pt x="257200" y="292065"/>
                    </a:lnTo>
                    <a:lnTo>
                      <a:pt x="259466" y="292746"/>
                    </a:lnTo>
                    <a:lnTo>
                      <a:pt x="261732" y="292746"/>
                    </a:lnTo>
                    <a:lnTo>
                      <a:pt x="263998" y="292746"/>
                    </a:lnTo>
                    <a:lnTo>
                      <a:pt x="266491" y="292065"/>
                    </a:lnTo>
                    <a:lnTo>
                      <a:pt x="268530" y="291611"/>
                    </a:lnTo>
                    <a:lnTo>
                      <a:pt x="270570" y="290930"/>
                    </a:lnTo>
                    <a:lnTo>
                      <a:pt x="272609" y="289795"/>
                    </a:lnTo>
                    <a:lnTo>
                      <a:pt x="274422" y="288888"/>
                    </a:lnTo>
                    <a:lnTo>
                      <a:pt x="276235" y="287299"/>
                    </a:lnTo>
                    <a:lnTo>
                      <a:pt x="277821" y="285711"/>
                    </a:lnTo>
                    <a:lnTo>
                      <a:pt x="278954" y="284122"/>
                    </a:lnTo>
                    <a:lnTo>
                      <a:pt x="280314" y="282307"/>
                    </a:lnTo>
                    <a:lnTo>
                      <a:pt x="281674" y="280264"/>
                    </a:lnTo>
                    <a:lnTo>
                      <a:pt x="282580" y="278222"/>
                    </a:lnTo>
                    <a:lnTo>
                      <a:pt x="283487" y="276179"/>
                    </a:lnTo>
                    <a:lnTo>
                      <a:pt x="283940" y="273910"/>
                    </a:lnTo>
                    <a:lnTo>
                      <a:pt x="284166" y="271414"/>
                    </a:lnTo>
                    <a:lnTo>
                      <a:pt x="284166" y="268917"/>
                    </a:lnTo>
                    <a:lnTo>
                      <a:pt x="284166" y="78746"/>
                    </a:lnTo>
                    <a:lnTo>
                      <a:pt x="284166" y="76477"/>
                    </a:lnTo>
                    <a:lnTo>
                      <a:pt x="283940" y="73754"/>
                    </a:lnTo>
                    <a:lnTo>
                      <a:pt x="283487" y="71711"/>
                    </a:lnTo>
                    <a:lnTo>
                      <a:pt x="282580" y="69442"/>
                    </a:lnTo>
                    <a:lnTo>
                      <a:pt x="281674" y="67400"/>
                    </a:lnTo>
                    <a:lnTo>
                      <a:pt x="280314" y="65584"/>
                    </a:lnTo>
                    <a:lnTo>
                      <a:pt x="278954" y="63542"/>
                    </a:lnTo>
                    <a:lnTo>
                      <a:pt x="277821" y="61953"/>
                    </a:lnTo>
                    <a:lnTo>
                      <a:pt x="276235" y="60365"/>
                    </a:lnTo>
                    <a:lnTo>
                      <a:pt x="274422" y="59003"/>
                    </a:lnTo>
                    <a:lnTo>
                      <a:pt x="272609" y="57868"/>
                    </a:lnTo>
                    <a:lnTo>
                      <a:pt x="270570" y="56734"/>
                    </a:lnTo>
                    <a:lnTo>
                      <a:pt x="268530" y="56053"/>
                    </a:lnTo>
                    <a:lnTo>
                      <a:pt x="266491" y="55599"/>
                    </a:lnTo>
                    <a:lnTo>
                      <a:pt x="263998" y="54918"/>
                    </a:lnTo>
                    <a:lnTo>
                      <a:pt x="261732" y="54918"/>
                    </a:lnTo>
                    <a:lnTo>
                      <a:pt x="259466" y="54918"/>
                    </a:lnTo>
                    <a:close/>
                    <a:moveTo>
                      <a:pt x="120782" y="54918"/>
                    </a:moveTo>
                    <a:lnTo>
                      <a:pt x="118516" y="55599"/>
                    </a:lnTo>
                    <a:lnTo>
                      <a:pt x="116476" y="56053"/>
                    </a:lnTo>
                    <a:lnTo>
                      <a:pt x="113984" y="56734"/>
                    </a:lnTo>
                    <a:lnTo>
                      <a:pt x="112171" y="57868"/>
                    </a:lnTo>
                    <a:lnTo>
                      <a:pt x="110585" y="59003"/>
                    </a:lnTo>
                    <a:lnTo>
                      <a:pt x="108772" y="60365"/>
                    </a:lnTo>
                    <a:lnTo>
                      <a:pt x="107185" y="61953"/>
                    </a:lnTo>
                    <a:lnTo>
                      <a:pt x="105599" y="63542"/>
                    </a:lnTo>
                    <a:lnTo>
                      <a:pt x="104240" y="65584"/>
                    </a:lnTo>
                    <a:lnTo>
                      <a:pt x="103333" y="67400"/>
                    </a:lnTo>
                    <a:lnTo>
                      <a:pt x="102200" y="69442"/>
                    </a:lnTo>
                    <a:lnTo>
                      <a:pt x="101520" y="71711"/>
                    </a:lnTo>
                    <a:lnTo>
                      <a:pt x="100841" y="73754"/>
                    </a:lnTo>
                    <a:lnTo>
                      <a:pt x="100614" y="76477"/>
                    </a:lnTo>
                    <a:lnTo>
                      <a:pt x="100387" y="78746"/>
                    </a:lnTo>
                    <a:lnTo>
                      <a:pt x="100387" y="268917"/>
                    </a:lnTo>
                    <a:lnTo>
                      <a:pt x="100614" y="271414"/>
                    </a:lnTo>
                    <a:lnTo>
                      <a:pt x="100841" y="273910"/>
                    </a:lnTo>
                    <a:lnTo>
                      <a:pt x="101520" y="276179"/>
                    </a:lnTo>
                    <a:lnTo>
                      <a:pt x="102200" y="278222"/>
                    </a:lnTo>
                    <a:lnTo>
                      <a:pt x="103333" y="280264"/>
                    </a:lnTo>
                    <a:lnTo>
                      <a:pt x="104240" y="282307"/>
                    </a:lnTo>
                    <a:lnTo>
                      <a:pt x="105599" y="284122"/>
                    </a:lnTo>
                    <a:lnTo>
                      <a:pt x="107185" y="285711"/>
                    </a:lnTo>
                    <a:lnTo>
                      <a:pt x="108772" y="287299"/>
                    </a:lnTo>
                    <a:lnTo>
                      <a:pt x="110585" y="288888"/>
                    </a:lnTo>
                    <a:lnTo>
                      <a:pt x="112171" y="289795"/>
                    </a:lnTo>
                    <a:lnTo>
                      <a:pt x="113984" y="290930"/>
                    </a:lnTo>
                    <a:lnTo>
                      <a:pt x="116476" y="291611"/>
                    </a:lnTo>
                    <a:lnTo>
                      <a:pt x="118516" y="292065"/>
                    </a:lnTo>
                    <a:lnTo>
                      <a:pt x="120782" y="292746"/>
                    </a:lnTo>
                    <a:lnTo>
                      <a:pt x="123048" y="292746"/>
                    </a:lnTo>
                    <a:lnTo>
                      <a:pt x="125314" y="292746"/>
                    </a:lnTo>
                    <a:lnTo>
                      <a:pt x="127580" y="292065"/>
                    </a:lnTo>
                    <a:lnTo>
                      <a:pt x="129846" y="291611"/>
                    </a:lnTo>
                    <a:lnTo>
                      <a:pt x="131886" y="290930"/>
                    </a:lnTo>
                    <a:lnTo>
                      <a:pt x="133699" y="289795"/>
                    </a:lnTo>
                    <a:lnTo>
                      <a:pt x="135738" y="288888"/>
                    </a:lnTo>
                    <a:lnTo>
                      <a:pt x="137325" y="287299"/>
                    </a:lnTo>
                    <a:lnTo>
                      <a:pt x="139137" y="285711"/>
                    </a:lnTo>
                    <a:lnTo>
                      <a:pt x="140270" y="284122"/>
                    </a:lnTo>
                    <a:lnTo>
                      <a:pt x="141630" y="282307"/>
                    </a:lnTo>
                    <a:lnTo>
                      <a:pt x="142990" y="280264"/>
                    </a:lnTo>
                    <a:lnTo>
                      <a:pt x="143669" y="278222"/>
                    </a:lnTo>
                    <a:lnTo>
                      <a:pt x="144576" y="276179"/>
                    </a:lnTo>
                    <a:lnTo>
                      <a:pt x="145029" y="273910"/>
                    </a:lnTo>
                    <a:lnTo>
                      <a:pt x="145482" y="271414"/>
                    </a:lnTo>
                    <a:lnTo>
                      <a:pt x="145482" y="268917"/>
                    </a:lnTo>
                    <a:lnTo>
                      <a:pt x="145482" y="78746"/>
                    </a:lnTo>
                    <a:lnTo>
                      <a:pt x="145482" y="76477"/>
                    </a:lnTo>
                    <a:lnTo>
                      <a:pt x="145029" y="73754"/>
                    </a:lnTo>
                    <a:lnTo>
                      <a:pt x="144576" y="71711"/>
                    </a:lnTo>
                    <a:lnTo>
                      <a:pt x="143669" y="69442"/>
                    </a:lnTo>
                    <a:lnTo>
                      <a:pt x="142990" y="67400"/>
                    </a:lnTo>
                    <a:lnTo>
                      <a:pt x="141630" y="65584"/>
                    </a:lnTo>
                    <a:lnTo>
                      <a:pt x="140270" y="63542"/>
                    </a:lnTo>
                    <a:lnTo>
                      <a:pt x="139137" y="61953"/>
                    </a:lnTo>
                    <a:lnTo>
                      <a:pt x="137325" y="60365"/>
                    </a:lnTo>
                    <a:lnTo>
                      <a:pt x="135738" y="59003"/>
                    </a:lnTo>
                    <a:lnTo>
                      <a:pt x="133699" y="57868"/>
                    </a:lnTo>
                    <a:lnTo>
                      <a:pt x="131886" y="56734"/>
                    </a:lnTo>
                    <a:lnTo>
                      <a:pt x="129846" y="56053"/>
                    </a:lnTo>
                    <a:lnTo>
                      <a:pt x="127580" y="55599"/>
                    </a:lnTo>
                    <a:lnTo>
                      <a:pt x="125314" y="54918"/>
                    </a:lnTo>
                    <a:lnTo>
                      <a:pt x="123048" y="54918"/>
                    </a:lnTo>
                    <a:lnTo>
                      <a:pt x="120782" y="54918"/>
                    </a:lnTo>
                    <a:close/>
                    <a:moveTo>
                      <a:pt x="1491343" y="4762"/>
                    </a:moveTo>
                    <a:lnTo>
                      <a:pt x="1511091" y="4989"/>
                    </a:lnTo>
                    <a:lnTo>
                      <a:pt x="1531066" y="5896"/>
                    </a:lnTo>
                    <a:lnTo>
                      <a:pt x="1550586" y="7030"/>
                    </a:lnTo>
                    <a:lnTo>
                      <a:pt x="1570334" y="8617"/>
                    </a:lnTo>
                    <a:lnTo>
                      <a:pt x="1589628" y="11112"/>
                    </a:lnTo>
                    <a:lnTo>
                      <a:pt x="1608695" y="13607"/>
                    </a:lnTo>
                    <a:lnTo>
                      <a:pt x="1627762" y="17009"/>
                    </a:lnTo>
                    <a:lnTo>
                      <a:pt x="1646602" y="20637"/>
                    </a:lnTo>
                    <a:lnTo>
                      <a:pt x="1665442" y="24492"/>
                    </a:lnTo>
                    <a:lnTo>
                      <a:pt x="1683827" y="29028"/>
                    </a:lnTo>
                    <a:lnTo>
                      <a:pt x="1702440" y="34017"/>
                    </a:lnTo>
                    <a:lnTo>
                      <a:pt x="1720599" y="39460"/>
                    </a:lnTo>
                    <a:lnTo>
                      <a:pt x="1738531" y="45357"/>
                    </a:lnTo>
                    <a:lnTo>
                      <a:pt x="1756463" y="51480"/>
                    </a:lnTo>
                    <a:lnTo>
                      <a:pt x="1773941" y="58284"/>
                    </a:lnTo>
                    <a:lnTo>
                      <a:pt x="1791192" y="65314"/>
                    </a:lnTo>
                    <a:lnTo>
                      <a:pt x="1808670" y="72798"/>
                    </a:lnTo>
                    <a:lnTo>
                      <a:pt x="1825694" y="80735"/>
                    </a:lnTo>
                    <a:lnTo>
                      <a:pt x="1842037" y="89126"/>
                    </a:lnTo>
                    <a:lnTo>
                      <a:pt x="1858607" y="97744"/>
                    </a:lnTo>
                    <a:lnTo>
                      <a:pt x="1874950" y="106589"/>
                    </a:lnTo>
                    <a:lnTo>
                      <a:pt x="1890839" y="116114"/>
                    </a:lnTo>
                    <a:lnTo>
                      <a:pt x="1906728" y="126092"/>
                    </a:lnTo>
                    <a:lnTo>
                      <a:pt x="1922390" y="136298"/>
                    </a:lnTo>
                    <a:lnTo>
                      <a:pt x="1937598" y="146957"/>
                    </a:lnTo>
                    <a:lnTo>
                      <a:pt x="1952579" y="157842"/>
                    </a:lnTo>
                    <a:lnTo>
                      <a:pt x="1967333" y="169182"/>
                    </a:lnTo>
                    <a:lnTo>
                      <a:pt x="1981633" y="180748"/>
                    </a:lnTo>
                    <a:lnTo>
                      <a:pt x="1995706" y="192541"/>
                    </a:lnTo>
                    <a:lnTo>
                      <a:pt x="2009553" y="204560"/>
                    </a:lnTo>
                    <a:lnTo>
                      <a:pt x="2023172" y="217260"/>
                    </a:lnTo>
                    <a:lnTo>
                      <a:pt x="2036337" y="230187"/>
                    </a:lnTo>
                    <a:lnTo>
                      <a:pt x="2049048" y="243567"/>
                    </a:lnTo>
                    <a:lnTo>
                      <a:pt x="2061759" y="256948"/>
                    </a:lnTo>
                    <a:lnTo>
                      <a:pt x="2074244" y="271009"/>
                    </a:lnTo>
                    <a:lnTo>
                      <a:pt x="2086047" y="284842"/>
                    </a:lnTo>
                    <a:lnTo>
                      <a:pt x="2097623" y="299357"/>
                    </a:lnTo>
                    <a:lnTo>
                      <a:pt x="2108973" y="314098"/>
                    </a:lnTo>
                    <a:lnTo>
                      <a:pt x="2119868" y="329066"/>
                    </a:lnTo>
                    <a:lnTo>
                      <a:pt x="2130536" y="344260"/>
                    </a:lnTo>
                    <a:lnTo>
                      <a:pt x="2140524" y="359682"/>
                    </a:lnTo>
                    <a:lnTo>
                      <a:pt x="2150511" y="375330"/>
                    </a:lnTo>
                    <a:lnTo>
                      <a:pt x="2159817" y="391432"/>
                    </a:lnTo>
                    <a:lnTo>
                      <a:pt x="2168897" y="407534"/>
                    </a:lnTo>
                    <a:lnTo>
                      <a:pt x="2177749" y="424089"/>
                    </a:lnTo>
                    <a:lnTo>
                      <a:pt x="2185921" y="440871"/>
                    </a:lnTo>
                    <a:lnTo>
                      <a:pt x="2194092" y="457880"/>
                    </a:lnTo>
                    <a:lnTo>
                      <a:pt x="2201356" y="474889"/>
                    </a:lnTo>
                    <a:lnTo>
                      <a:pt x="2208619" y="492351"/>
                    </a:lnTo>
                    <a:lnTo>
                      <a:pt x="2215429" y="510041"/>
                    </a:lnTo>
                    <a:lnTo>
                      <a:pt x="2221558" y="527730"/>
                    </a:lnTo>
                    <a:lnTo>
                      <a:pt x="2227459" y="545873"/>
                    </a:lnTo>
                    <a:lnTo>
                      <a:pt x="2232680" y="563789"/>
                    </a:lnTo>
                    <a:lnTo>
                      <a:pt x="2237901" y="582159"/>
                    </a:lnTo>
                    <a:lnTo>
                      <a:pt x="2242213" y="600755"/>
                    </a:lnTo>
                    <a:lnTo>
                      <a:pt x="2246299" y="619578"/>
                    </a:lnTo>
                    <a:lnTo>
                      <a:pt x="2249931" y="638401"/>
                    </a:lnTo>
                    <a:lnTo>
                      <a:pt x="2253109" y="657451"/>
                    </a:lnTo>
                    <a:lnTo>
                      <a:pt x="2255833" y="676501"/>
                    </a:lnTo>
                    <a:lnTo>
                      <a:pt x="2258102" y="696005"/>
                    </a:lnTo>
                    <a:lnTo>
                      <a:pt x="2259918" y="715509"/>
                    </a:lnTo>
                    <a:lnTo>
                      <a:pt x="2261053" y="735239"/>
                    </a:lnTo>
                    <a:lnTo>
                      <a:pt x="2261961" y="754743"/>
                    </a:lnTo>
                    <a:lnTo>
                      <a:pt x="2262188" y="774473"/>
                    </a:lnTo>
                    <a:lnTo>
                      <a:pt x="2261961" y="794657"/>
                    </a:lnTo>
                    <a:lnTo>
                      <a:pt x="2261053" y="814387"/>
                    </a:lnTo>
                    <a:lnTo>
                      <a:pt x="2259918" y="833891"/>
                    </a:lnTo>
                    <a:lnTo>
                      <a:pt x="2258102" y="853394"/>
                    </a:lnTo>
                    <a:lnTo>
                      <a:pt x="2255833" y="872898"/>
                    </a:lnTo>
                    <a:lnTo>
                      <a:pt x="2253109" y="891948"/>
                    </a:lnTo>
                    <a:lnTo>
                      <a:pt x="2249931" y="910998"/>
                    </a:lnTo>
                    <a:lnTo>
                      <a:pt x="2246299" y="929821"/>
                    </a:lnTo>
                    <a:lnTo>
                      <a:pt x="2242213" y="948644"/>
                    </a:lnTo>
                    <a:lnTo>
                      <a:pt x="2237901" y="967241"/>
                    </a:lnTo>
                    <a:lnTo>
                      <a:pt x="2232680" y="985610"/>
                    </a:lnTo>
                    <a:lnTo>
                      <a:pt x="2227459" y="1003526"/>
                    </a:lnTo>
                    <a:lnTo>
                      <a:pt x="2221558" y="1021669"/>
                    </a:lnTo>
                    <a:lnTo>
                      <a:pt x="2215429" y="1039359"/>
                    </a:lnTo>
                    <a:lnTo>
                      <a:pt x="2208619" y="1057048"/>
                    </a:lnTo>
                    <a:lnTo>
                      <a:pt x="2201356" y="1074510"/>
                    </a:lnTo>
                    <a:lnTo>
                      <a:pt x="2194092" y="1091519"/>
                    </a:lnTo>
                    <a:lnTo>
                      <a:pt x="2185921" y="1108528"/>
                    </a:lnTo>
                    <a:lnTo>
                      <a:pt x="2177749" y="1125310"/>
                    </a:lnTo>
                    <a:lnTo>
                      <a:pt x="2168897" y="1141866"/>
                    </a:lnTo>
                    <a:lnTo>
                      <a:pt x="2159817" y="1157968"/>
                    </a:lnTo>
                    <a:lnTo>
                      <a:pt x="2150511" y="1174069"/>
                    </a:lnTo>
                    <a:lnTo>
                      <a:pt x="2140524" y="1189718"/>
                    </a:lnTo>
                    <a:lnTo>
                      <a:pt x="2130536" y="1205139"/>
                    </a:lnTo>
                    <a:lnTo>
                      <a:pt x="2119868" y="1220560"/>
                    </a:lnTo>
                    <a:lnTo>
                      <a:pt x="2108973" y="1235301"/>
                    </a:lnTo>
                    <a:lnTo>
                      <a:pt x="2097623" y="1250043"/>
                    </a:lnTo>
                    <a:lnTo>
                      <a:pt x="2086047" y="1264557"/>
                    </a:lnTo>
                    <a:lnTo>
                      <a:pt x="2074244" y="1278391"/>
                    </a:lnTo>
                    <a:lnTo>
                      <a:pt x="2061759" y="1292451"/>
                    </a:lnTo>
                    <a:lnTo>
                      <a:pt x="2049048" y="1305832"/>
                    </a:lnTo>
                    <a:lnTo>
                      <a:pt x="2036337" y="1319212"/>
                    </a:lnTo>
                    <a:lnTo>
                      <a:pt x="2023172" y="1332139"/>
                    </a:lnTo>
                    <a:lnTo>
                      <a:pt x="2009553" y="1344385"/>
                    </a:lnTo>
                    <a:lnTo>
                      <a:pt x="1995706" y="1356859"/>
                    </a:lnTo>
                    <a:lnTo>
                      <a:pt x="1981633" y="1368651"/>
                    </a:lnTo>
                    <a:lnTo>
                      <a:pt x="1967333" y="1380444"/>
                    </a:lnTo>
                    <a:lnTo>
                      <a:pt x="1952579" y="1391784"/>
                    </a:lnTo>
                    <a:lnTo>
                      <a:pt x="1937598" y="1402443"/>
                    </a:lnTo>
                    <a:lnTo>
                      <a:pt x="1922390" y="1413101"/>
                    </a:lnTo>
                    <a:lnTo>
                      <a:pt x="1906728" y="1423307"/>
                    </a:lnTo>
                    <a:lnTo>
                      <a:pt x="1890839" y="1433285"/>
                    </a:lnTo>
                    <a:lnTo>
                      <a:pt x="1874950" y="1442584"/>
                    </a:lnTo>
                    <a:lnTo>
                      <a:pt x="1858607" y="1451882"/>
                    </a:lnTo>
                    <a:lnTo>
                      <a:pt x="1842037" y="1460273"/>
                    </a:lnTo>
                    <a:lnTo>
                      <a:pt x="1825694" y="1468891"/>
                    </a:lnTo>
                    <a:lnTo>
                      <a:pt x="1808670" y="1476601"/>
                    </a:lnTo>
                    <a:lnTo>
                      <a:pt x="1791192" y="1484085"/>
                    </a:lnTo>
                    <a:lnTo>
                      <a:pt x="1773941" y="1491116"/>
                    </a:lnTo>
                    <a:lnTo>
                      <a:pt x="1756463" y="1497919"/>
                    </a:lnTo>
                    <a:lnTo>
                      <a:pt x="1738531" y="1504043"/>
                    </a:lnTo>
                    <a:lnTo>
                      <a:pt x="1720599" y="1509939"/>
                    </a:lnTo>
                    <a:lnTo>
                      <a:pt x="1702440" y="1515382"/>
                    </a:lnTo>
                    <a:lnTo>
                      <a:pt x="1683827" y="1520371"/>
                    </a:lnTo>
                    <a:lnTo>
                      <a:pt x="1665442" y="1524907"/>
                    </a:lnTo>
                    <a:lnTo>
                      <a:pt x="1646602" y="1528762"/>
                    </a:lnTo>
                    <a:lnTo>
                      <a:pt x="1627762" y="1532391"/>
                    </a:lnTo>
                    <a:lnTo>
                      <a:pt x="1608695" y="1535793"/>
                    </a:lnTo>
                    <a:lnTo>
                      <a:pt x="1589628" y="1538514"/>
                    </a:lnTo>
                    <a:lnTo>
                      <a:pt x="1570334" y="1540782"/>
                    </a:lnTo>
                    <a:lnTo>
                      <a:pt x="1550586" y="1542369"/>
                    </a:lnTo>
                    <a:lnTo>
                      <a:pt x="1531066" y="1543503"/>
                    </a:lnTo>
                    <a:lnTo>
                      <a:pt x="1511091" y="1544410"/>
                    </a:lnTo>
                    <a:lnTo>
                      <a:pt x="1491343" y="1544637"/>
                    </a:lnTo>
                    <a:lnTo>
                      <a:pt x="1471368" y="1544410"/>
                    </a:lnTo>
                    <a:lnTo>
                      <a:pt x="1451848" y="1543503"/>
                    </a:lnTo>
                    <a:lnTo>
                      <a:pt x="1432100" y="1542369"/>
                    </a:lnTo>
                    <a:lnTo>
                      <a:pt x="1412579" y="1540782"/>
                    </a:lnTo>
                    <a:lnTo>
                      <a:pt x="1393285" y="1538514"/>
                    </a:lnTo>
                    <a:lnTo>
                      <a:pt x="1373991" y="1535793"/>
                    </a:lnTo>
                    <a:lnTo>
                      <a:pt x="1354924" y="1532391"/>
                    </a:lnTo>
                    <a:lnTo>
                      <a:pt x="1336085" y="1528762"/>
                    </a:lnTo>
                    <a:lnTo>
                      <a:pt x="1317245" y="1524907"/>
                    </a:lnTo>
                    <a:lnTo>
                      <a:pt x="1298632" y="1520371"/>
                    </a:lnTo>
                    <a:lnTo>
                      <a:pt x="1280473" y="1515382"/>
                    </a:lnTo>
                    <a:lnTo>
                      <a:pt x="1262087" y="1509939"/>
                    </a:lnTo>
                    <a:lnTo>
                      <a:pt x="1244155" y="1504043"/>
                    </a:lnTo>
                    <a:lnTo>
                      <a:pt x="1226450" y="1497919"/>
                    </a:lnTo>
                    <a:lnTo>
                      <a:pt x="1208972" y="1491116"/>
                    </a:lnTo>
                    <a:lnTo>
                      <a:pt x="1191267" y="1484085"/>
                    </a:lnTo>
                    <a:lnTo>
                      <a:pt x="1174243" y="1476601"/>
                    </a:lnTo>
                    <a:lnTo>
                      <a:pt x="1157219" y="1468891"/>
                    </a:lnTo>
                    <a:lnTo>
                      <a:pt x="1140422" y="1460273"/>
                    </a:lnTo>
                    <a:lnTo>
                      <a:pt x="1123852" y="1451882"/>
                    </a:lnTo>
                    <a:lnTo>
                      <a:pt x="1107736" y="1442584"/>
                    </a:lnTo>
                    <a:lnTo>
                      <a:pt x="1091620" y="1433285"/>
                    </a:lnTo>
                    <a:lnTo>
                      <a:pt x="1075958" y="1423307"/>
                    </a:lnTo>
                    <a:lnTo>
                      <a:pt x="1060523" y="1413101"/>
                    </a:lnTo>
                    <a:lnTo>
                      <a:pt x="1045315" y="1402443"/>
                    </a:lnTo>
                    <a:lnTo>
                      <a:pt x="1030334" y="1391784"/>
                    </a:lnTo>
                    <a:lnTo>
                      <a:pt x="1015580" y="1380444"/>
                    </a:lnTo>
                    <a:lnTo>
                      <a:pt x="1001053" y="1368651"/>
                    </a:lnTo>
                    <a:lnTo>
                      <a:pt x="986753" y="1356859"/>
                    </a:lnTo>
                    <a:lnTo>
                      <a:pt x="973134" y="1344385"/>
                    </a:lnTo>
                    <a:lnTo>
                      <a:pt x="959515" y="1332139"/>
                    </a:lnTo>
                    <a:lnTo>
                      <a:pt x="946349" y="1319212"/>
                    </a:lnTo>
                    <a:lnTo>
                      <a:pt x="933411" y="1305832"/>
                    </a:lnTo>
                    <a:lnTo>
                      <a:pt x="920700" y="1292451"/>
                    </a:lnTo>
                    <a:lnTo>
                      <a:pt x="908670" y="1278391"/>
                    </a:lnTo>
                    <a:lnTo>
                      <a:pt x="896866" y="1264557"/>
                    </a:lnTo>
                    <a:lnTo>
                      <a:pt x="885063" y="1250043"/>
                    </a:lnTo>
                    <a:lnTo>
                      <a:pt x="873714" y="1235301"/>
                    </a:lnTo>
                    <a:lnTo>
                      <a:pt x="863045" y="1220560"/>
                    </a:lnTo>
                    <a:lnTo>
                      <a:pt x="852377" y="1205139"/>
                    </a:lnTo>
                    <a:lnTo>
                      <a:pt x="841936" y="1189718"/>
                    </a:lnTo>
                    <a:lnTo>
                      <a:pt x="832175" y="1174069"/>
                    </a:lnTo>
                    <a:lnTo>
                      <a:pt x="822642" y="1157968"/>
                    </a:lnTo>
                    <a:lnTo>
                      <a:pt x="813562" y="1141866"/>
                    </a:lnTo>
                    <a:lnTo>
                      <a:pt x="804937" y="1125310"/>
                    </a:lnTo>
                    <a:lnTo>
                      <a:pt x="796538" y="1108528"/>
                    </a:lnTo>
                    <a:lnTo>
                      <a:pt x="788821" y="1091519"/>
                    </a:lnTo>
                    <a:lnTo>
                      <a:pt x="781103" y="1074510"/>
                    </a:lnTo>
                    <a:lnTo>
                      <a:pt x="774067" y="1057048"/>
                    </a:lnTo>
                    <a:lnTo>
                      <a:pt x="767484" y="1039359"/>
                    </a:lnTo>
                    <a:lnTo>
                      <a:pt x="761129" y="1021669"/>
                    </a:lnTo>
                    <a:lnTo>
                      <a:pt x="755227" y="1003526"/>
                    </a:lnTo>
                    <a:lnTo>
                      <a:pt x="749779" y="985610"/>
                    </a:lnTo>
                    <a:lnTo>
                      <a:pt x="745013" y="967241"/>
                    </a:lnTo>
                    <a:lnTo>
                      <a:pt x="740246" y="948644"/>
                    </a:lnTo>
                    <a:lnTo>
                      <a:pt x="736160" y="929821"/>
                    </a:lnTo>
                    <a:lnTo>
                      <a:pt x="732528" y="910998"/>
                    </a:lnTo>
                    <a:lnTo>
                      <a:pt x="729578" y="891948"/>
                    </a:lnTo>
                    <a:lnTo>
                      <a:pt x="726854" y="872898"/>
                    </a:lnTo>
                    <a:lnTo>
                      <a:pt x="724584" y="853394"/>
                    </a:lnTo>
                    <a:lnTo>
                      <a:pt x="722995" y="833891"/>
                    </a:lnTo>
                    <a:lnTo>
                      <a:pt x="721633" y="814387"/>
                    </a:lnTo>
                    <a:lnTo>
                      <a:pt x="720952" y="794657"/>
                    </a:lnTo>
                    <a:lnTo>
                      <a:pt x="720725" y="774473"/>
                    </a:lnTo>
                    <a:lnTo>
                      <a:pt x="720952" y="754743"/>
                    </a:lnTo>
                    <a:lnTo>
                      <a:pt x="721633" y="735239"/>
                    </a:lnTo>
                    <a:lnTo>
                      <a:pt x="722995" y="715509"/>
                    </a:lnTo>
                    <a:lnTo>
                      <a:pt x="724584" y="696005"/>
                    </a:lnTo>
                    <a:lnTo>
                      <a:pt x="726854" y="676501"/>
                    </a:lnTo>
                    <a:lnTo>
                      <a:pt x="729578" y="657451"/>
                    </a:lnTo>
                    <a:lnTo>
                      <a:pt x="732528" y="638401"/>
                    </a:lnTo>
                    <a:lnTo>
                      <a:pt x="736160" y="619578"/>
                    </a:lnTo>
                    <a:lnTo>
                      <a:pt x="740246" y="600755"/>
                    </a:lnTo>
                    <a:lnTo>
                      <a:pt x="745013" y="582159"/>
                    </a:lnTo>
                    <a:lnTo>
                      <a:pt x="749779" y="563789"/>
                    </a:lnTo>
                    <a:lnTo>
                      <a:pt x="755227" y="545873"/>
                    </a:lnTo>
                    <a:lnTo>
                      <a:pt x="761129" y="527730"/>
                    </a:lnTo>
                    <a:lnTo>
                      <a:pt x="767484" y="510041"/>
                    </a:lnTo>
                    <a:lnTo>
                      <a:pt x="774067" y="492351"/>
                    </a:lnTo>
                    <a:lnTo>
                      <a:pt x="781103" y="474889"/>
                    </a:lnTo>
                    <a:lnTo>
                      <a:pt x="788821" y="457880"/>
                    </a:lnTo>
                    <a:lnTo>
                      <a:pt x="796538" y="440871"/>
                    </a:lnTo>
                    <a:lnTo>
                      <a:pt x="804937" y="424089"/>
                    </a:lnTo>
                    <a:lnTo>
                      <a:pt x="813562" y="407534"/>
                    </a:lnTo>
                    <a:lnTo>
                      <a:pt x="822642" y="391432"/>
                    </a:lnTo>
                    <a:lnTo>
                      <a:pt x="832175" y="375330"/>
                    </a:lnTo>
                    <a:lnTo>
                      <a:pt x="841936" y="359682"/>
                    </a:lnTo>
                    <a:lnTo>
                      <a:pt x="852377" y="344260"/>
                    </a:lnTo>
                    <a:lnTo>
                      <a:pt x="863045" y="329066"/>
                    </a:lnTo>
                    <a:lnTo>
                      <a:pt x="873714" y="314098"/>
                    </a:lnTo>
                    <a:lnTo>
                      <a:pt x="885063" y="299357"/>
                    </a:lnTo>
                    <a:lnTo>
                      <a:pt x="896866" y="284842"/>
                    </a:lnTo>
                    <a:lnTo>
                      <a:pt x="908670" y="271009"/>
                    </a:lnTo>
                    <a:lnTo>
                      <a:pt x="920700" y="256948"/>
                    </a:lnTo>
                    <a:lnTo>
                      <a:pt x="933411" y="243567"/>
                    </a:lnTo>
                    <a:lnTo>
                      <a:pt x="946349" y="230187"/>
                    </a:lnTo>
                    <a:lnTo>
                      <a:pt x="959515" y="217260"/>
                    </a:lnTo>
                    <a:lnTo>
                      <a:pt x="973134" y="204560"/>
                    </a:lnTo>
                    <a:lnTo>
                      <a:pt x="986753" y="192541"/>
                    </a:lnTo>
                    <a:lnTo>
                      <a:pt x="1001053" y="180748"/>
                    </a:lnTo>
                    <a:lnTo>
                      <a:pt x="1015580" y="169182"/>
                    </a:lnTo>
                    <a:lnTo>
                      <a:pt x="1030334" y="157842"/>
                    </a:lnTo>
                    <a:lnTo>
                      <a:pt x="1045315" y="146957"/>
                    </a:lnTo>
                    <a:lnTo>
                      <a:pt x="1060523" y="136298"/>
                    </a:lnTo>
                    <a:lnTo>
                      <a:pt x="1075958" y="126092"/>
                    </a:lnTo>
                    <a:lnTo>
                      <a:pt x="1091620" y="116114"/>
                    </a:lnTo>
                    <a:lnTo>
                      <a:pt x="1107736" y="106589"/>
                    </a:lnTo>
                    <a:lnTo>
                      <a:pt x="1123852" y="97744"/>
                    </a:lnTo>
                    <a:lnTo>
                      <a:pt x="1140422" y="89126"/>
                    </a:lnTo>
                    <a:lnTo>
                      <a:pt x="1157219" y="80735"/>
                    </a:lnTo>
                    <a:lnTo>
                      <a:pt x="1174243" y="72798"/>
                    </a:lnTo>
                    <a:lnTo>
                      <a:pt x="1191267" y="65314"/>
                    </a:lnTo>
                    <a:lnTo>
                      <a:pt x="1208972" y="58284"/>
                    </a:lnTo>
                    <a:lnTo>
                      <a:pt x="1226450" y="51480"/>
                    </a:lnTo>
                    <a:lnTo>
                      <a:pt x="1244155" y="45357"/>
                    </a:lnTo>
                    <a:lnTo>
                      <a:pt x="1262087" y="39460"/>
                    </a:lnTo>
                    <a:lnTo>
                      <a:pt x="1280473" y="34017"/>
                    </a:lnTo>
                    <a:lnTo>
                      <a:pt x="1298632" y="29028"/>
                    </a:lnTo>
                    <a:lnTo>
                      <a:pt x="1317245" y="24492"/>
                    </a:lnTo>
                    <a:lnTo>
                      <a:pt x="1336085" y="20637"/>
                    </a:lnTo>
                    <a:lnTo>
                      <a:pt x="1354924" y="17009"/>
                    </a:lnTo>
                    <a:lnTo>
                      <a:pt x="1373991" y="13607"/>
                    </a:lnTo>
                    <a:lnTo>
                      <a:pt x="1393285" y="11112"/>
                    </a:lnTo>
                    <a:lnTo>
                      <a:pt x="1412579" y="8617"/>
                    </a:lnTo>
                    <a:lnTo>
                      <a:pt x="1432100" y="7030"/>
                    </a:lnTo>
                    <a:lnTo>
                      <a:pt x="1451848" y="5896"/>
                    </a:lnTo>
                    <a:lnTo>
                      <a:pt x="1471368" y="4989"/>
                    </a:lnTo>
                    <a:lnTo>
                      <a:pt x="1491343" y="4762"/>
                    </a:lnTo>
                    <a:close/>
                    <a:moveTo>
                      <a:pt x="37390" y="0"/>
                    </a:moveTo>
                    <a:lnTo>
                      <a:pt x="41696" y="0"/>
                    </a:lnTo>
                    <a:lnTo>
                      <a:pt x="1155700" y="0"/>
                    </a:lnTo>
                    <a:lnTo>
                      <a:pt x="1140291" y="6808"/>
                    </a:lnTo>
                    <a:lnTo>
                      <a:pt x="1125108" y="13843"/>
                    </a:lnTo>
                    <a:lnTo>
                      <a:pt x="1110152" y="21105"/>
                    </a:lnTo>
                    <a:lnTo>
                      <a:pt x="1095422" y="28821"/>
                    </a:lnTo>
                    <a:lnTo>
                      <a:pt x="1080693" y="36990"/>
                    </a:lnTo>
                    <a:lnTo>
                      <a:pt x="1066417" y="45160"/>
                    </a:lnTo>
                    <a:lnTo>
                      <a:pt x="1051914" y="53784"/>
                    </a:lnTo>
                    <a:lnTo>
                      <a:pt x="1037864" y="62407"/>
                    </a:lnTo>
                    <a:lnTo>
                      <a:pt x="1023814" y="71711"/>
                    </a:lnTo>
                    <a:lnTo>
                      <a:pt x="1010218" y="81016"/>
                    </a:lnTo>
                    <a:lnTo>
                      <a:pt x="996848" y="90547"/>
                    </a:lnTo>
                    <a:lnTo>
                      <a:pt x="983478" y="100305"/>
                    </a:lnTo>
                    <a:lnTo>
                      <a:pt x="970335" y="110517"/>
                    </a:lnTo>
                    <a:lnTo>
                      <a:pt x="957418" y="120956"/>
                    </a:lnTo>
                    <a:lnTo>
                      <a:pt x="944502" y="131622"/>
                    </a:lnTo>
                    <a:lnTo>
                      <a:pt x="932038" y="142515"/>
                    </a:lnTo>
                    <a:lnTo>
                      <a:pt x="919801" y="153635"/>
                    </a:lnTo>
                    <a:lnTo>
                      <a:pt x="907565" y="164981"/>
                    </a:lnTo>
                    <a:lnTo>
                      <a:pt x="895781" y="176328"/>
                    </a:lnTo>
                    <a:lnTo>
                      <a:pt x="884224" y="188129"/>
                    </a:lnTo>
                    <a:lnTo>
                      <a:pt x="872894" y="200156"/>
                    </a:lnTo>
                    <a:lnTo>
                      <a:pt x="861790" y="212411"/>
                    </a:lnTo>
                    <a:lnTo>
                      <a:pt x="850686" y="224892"/>
                    </a:lnTo>
                    <a:lnTo>
                      <a:pt x="840035" y="237374"/>
                    </a:lnTo>
                    <a:lnTo>
                      <a:pt x="829611" y="250309"/>
                    </a:lnTo>
                    <a:lnTo>
                      <a:pt x="819414" y="263471"/>
                    </a:lnTo>
                    <a:lnTo>
                      <a:pt x="809443" y="276633"/>
                    </a:lnTo>
                    <a:lnTo>
                      <a:pt x="799926" y="290249"/>
                    </a:lnTo>
                    <a:lnTo>
                      <a:pt x="790408" y="304092"/>
                    </a:lnTo>
                    <a:lnTo>
                      <a:pt x="781117" y="317708"/>
                    </a:lnTo>
                    <a:lnTo>
                      <a:pt x="772280" y="331778"/>
                    </a:lnTo>
                    <a:lnTo>
                      <a:pt x="763442" y="346075"/>
                    </a:lnTo>
                    <a:lnTo>
                      <a:pt x="41696" y="346075"/>
                    </a:lnTo>
                    <a:lnTo>
                      <a:pt x="37390" y="345848"/>
                    </a:lnTo>
                    <a:lnTo>
                      <a:pt x="33085" y="345394"/>
                    </a:lnTo>
                    <a:lnTo>
                      <a:pt x="29232" y="344260"/>
                    </a:lnTo>
                    <a:lnTo>
                      <a:pt x="25380" y="342671"/>
                    </a:lnTo>
                    <a:lnTo>
                      <a:pt x="21755" y="341083"/>
                    </a:lnTo>
                    <a:lnTo>
                      <a:pt x="18355" y="339040"/>
                    </a:lnTo>
                    <a:lnTo>
                      <a:pt x="15183" y="336544"/>
                    </a:lnTo>
                    <a:lnTo>
                      <a:pt x="12237" y="333821"/>
                    </a:lnTo>
                    <a:lnTo>
                      <a:pt x="9517" y="330871"/>
                    </a:lnTo>
                    <a:lnTo>
                      <a:pt x="7025" y="327693"/>
                    </a:lnTo>
                    <a:lnTo>
                      <a:pt x="4985" y="324063"/>
                    </a:lnTo>
                    <a:lnTo>
                      <a:pt x="3173" y="320432"/>
                    </a:lnTo>
                    <a:lnTo>
                      <a:pt x="2040" y="316801"/>
                    </a:lnTo>
                    <a:lnTo>
                      <a:pt x="907" y="312716"/>
                    </a:lnTo>
                    <a:lnTo>
                      <a:pt x="227" y="308631"/>
                    </a:lnTo>
                    <a:lnTo>
                      <a:pt x="0" y="304319"/>
                    </a:lnTo>
                    <a:lnTo>
                      <a:pt x="0" y="41529"/>
                    </a:lnTo>
                    <a:lnTo>
                      <a:pt x="227" y="37444"/>
                    </a:lnTo>
                    <a:lnTo>
                      <a:pt x="907" y="33359"/>
                    </a:lnTo>
                    <a:lnTo>
                      <a:pt x="2040" y="29275"/>
                    </a:lnTo>
                    <a:lnTo>
                      <a:pt x="3173" y="25417"/>
                    </a:lnTo>
                    <a:lnTo>
                      <a:pt x="4985" y="21786"/>
                    </a:lnTo>
                    <a:lnTo>
                      <a:pt x="7025" y="18382"/>
                    </a:lnTo>
                    <a:lnTo>
                      <a:pt x="9517" y="14978"/>
                    </a:lnTo>
                    <a:lnTo>
                      <a:pt x="12237" y="12255"/>
                    </a:lnTo>
                    <a:lnTo>
                      <a:pt x="15183" y="9531"/>
                    </a:lnTo>
                    <a:lnTo>
                      <a:pt x="18355" y="7035"/>
                    </a:lnTo>
                    <a:lnTo>
                      <a:pt x="21755" y="4993"/>
                    </a:lnTo>
                    <a:lnTo>
                      <a:pt x="25380" y="3177"/>
                    </a:lnTo>
                    <a:lnTo>
                      <a:pt x="29232" y="1815"/>
                    </a:lnTo>
                    <a:lnTo>
                      <a:pt x="33085" y="908"/>
                    </a:lnTo>
                    <a:lnTo>
                      <a:pt x="3739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 animBg="1"/>
          <p:bldP spid="15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 animBg="1"/>
          <p:bldP spid="15" grpId="0"/>
          <p:bldP spid="16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7030A0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7030A0"/>
                </a:solidFill>
                <a:latin typeface="Impact MT Std" pitchFamily="34" charset="0"/>
              </a:endParaRPr>
            </a:p>
          </p:txBody>
        </p:sp>
      </p:grpSp>
      <p:sp>
        <p:nvSpPr>
          <p:cNvPr id="22" name="KSO_Shape"/>
          <p:cNvSpPr/>
          <p:nvPr/>
        </p:nvSpPr>
        <p:spPr bwMode="auto">
          <a:xfrm>
            <a:off x="3217267" y="2874540"/>
            <a:ext cx="792088" cy="67327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0" y="2932514"/>
            <a:ext cx="12192000" cy="1216566"/>
            <a:chOff x="0" y="3516042"/>
            <a:chExt cx="12192000" cy="1216566"/>
          </a:xfrm>
        </p:grpSpPr>
        <p:sp>
          <p:nvSpPr>
            <p:cNvPr id="17" name="淘宝网Chenying0907出品 16"/>
            <p:cNvSpPr/>
            <p:nvPr/>
          </p:nvSpPr>
          <p:spPr>
            <a:xfrm>
              <a:off x="0" y="3516042"/>
              <a:ext cx="12192000" cy="1216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淘宝网Chenying0907出品 17"/>
            <p:cNvCxnSpPr>
              <a:stCxn id="17" idx="1"/>
            </p:cNvCxnSpPr>
            <p:nvPr/>
          </p:nvCxnSpPr>
          <p:spPr>
            <a:xfrm flipV="1">
              <a:off x="0" y="4085368"/>
              <a:ext cx="12192000" cy="38957"/>
            </a:xfrm>
            <a:prstGeom prst="line">
              <a:avLst/>
            </a:prstGeom>
            <a:ln w="2222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淘宝网Chenying0907出品 18"/>
          <p:cNvGrpSpPr/>
          <p:nvPr/>
        </p:nvGrpSpPr>
        <p:grpSpPr>
          <a:xfrm>
            <a:off x="1902229" y="2636912"/>
            <a:ext cx="828285" cy="991631"/>
            <a:chOff x="1057027" y="2636912"/>
            <a:chExt cx="828285" cy="991631"/>
          </a:xfrm>
        </p:grpSpPr>
        <p:grpSp>
          <p:nvGrpSpPr>
            <p:cNvPr id="20" name="淘宝网Chenying0907出品 19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22" name="淘宝网Chenying0907出品 21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3" name="淘宝网Chenying0907出品 22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24" name="淘宝网Chenying0907出品 23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淘宝网Chenying0907出品 24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FFB850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B85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1" name="淘宝网Chenying0907出品 9"/>
            <p:cNvSpPr txBox="1"/>
            <p:nvPr/>
          </p:nvSpPr>
          <p:spPr>
            <a:xfrm>
              <a:off x="1147929" y="2874422"/>
              <a:ext cx="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2011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26" name="淘宝网Chenying0907出品 25"/>
          <p:cNvSpPr/>
          <p:nvPr/>
        </p:nvSpPr>
        <p:spPr>
          <a:xfrm>
            <a:off x="1532470" y="422108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3810248" y="2636912"/>
            <a:ext cx="828285" cy="991631"/>
            <a:chOff x="1057027" y="2636912"/>
            <a:chExt cx="828285" cy="991631"/>
          </a:xfrm>
        </p:grpSpPr>
        <p:grpSp>
          <p:nvGrpSpPr>
            <p:cNvPr id="28" name="淘宝网Chenying0907出品 27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30" name="淘宝网Chenying0907出品 29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1" name="淘宝网Chenying0907出品 30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32" name="淘宝网Chenying0907出品 31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淘宝网Chenying0907出品 32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00ACBE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9" name="淘宝网Chenying0907出品 9"/>
            <p:cNvSpPr txBox="1"/>
            <p:nvPr/>
          </p:nvSpPr>
          <p:spPr>
            <a:xfrm>
              <a:off x="1137499" y="2874422"/>
              <a:ext cx="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2012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34" name="淘宝网Chenying0907出品 33"/>
          <p:cNvSpPr/>
          <p:nvPr/>
        </p:nvSpPr>
        <p:spPr>
          <a:xfrm>
            <a:off x="3486405" y="170080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AC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淘宝网Chenying0907出品 34"/>
          <p:cNvGrpSpPr/>
          <p:nvPr/>
        </p:nvGrpSpPr>
        <p:grpSpPr>
          <a:xfrm>
            <a:off x="5728372" y="2636912"/>
            <a:ext cx="828285" cy="991631"/>
            <a:chOff x="1057027" y="2636912"/>
            <a:chExt cx="828285" cy="991631"/>
          </a:xfrm>
        </p:grpSpPr>
        <p:grpSp>
          <p:nvGrpSpPr>
            <p:cNvPr id="36" name="淘宝网Chenying0907出品 35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38" name="淘宝网Chenying0907出品 37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9" name="淘宝网Chenying0907出品 38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40" name="淘宝网Chenying0907出品 39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淘宝网Chenying0907出品 40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F8353D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7" name="淘宝网Chenying0907出品 9"/>
            <p:cNvSpPr txBox="1"/>
            <p:nvPr/>
          </p:nvSpPr>
          <p:spPr>
            <a:xfrm>
              <a:off x="1138210" y="2852936"/>
              <a:ext cx="69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2013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42" name="淘宝网Chenying0907出品 41"/>
          <p:cNvSpPr/>
          <p:nvPr/>
        </p:nvSpPr>
        <p:spPr>
          <a:xfrm>
            <a:off x="5358613" y="422108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淘宝网Chenying0907出品 42"/>
          <p:cNvGrpSpPr/>
          <p:nvPr/>
        </p:nvGrpSpPr>
        <p:grpSpPr>
          <a:xfrm>
            <a:off x="7636391" y="2636912"/>
            <a:ext cx="828285" cy="991631"/>
            <a:chOff x="1057027" y="2636912"/>
            <a:chExt cx="828285" cy="991631"/>
          </a:xfrm>
        </p:grpSpPr>
        <p:grpSp>
          <p:nvGrpSpPr>
            <p:cNvPr id="44" name="淘宝网Chenying0907出品 43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46" name="淘宝网Chenying0907出品 45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7" name="淘宝网Chenying0907出品 46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48" name="淘宝网Chenying0907出品 47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淘宝网Chenying0907出品 48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5" name="淘宝网Chenying0907出品 9"/>
            <p:cNvSpPr txBox="1"/>
            <p:nvPr/>
          </p:nvSpPr>
          <p:spPr>
            <a:xfrm>
              <a:off x="1128491" y="2852936"/>
              <a:ext cx="69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2014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50" name="淘宝网Chenying0907出品 49"/>
          <p:cNvSpPr/>
          <p:nvPr/>
        </p:nvSpPr>
        <p:spPr>
          <a:xfrm>
            <a:off x="7312548" y="170080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淘宝网Chenying0907出品 50"/>
          <p:cNvGrpSpPr/>
          <p:nvPr/>
        </p:nvGrpSpPr>
        <p:grpSpPr>
          <a:xfrm>
            <a:off x="9688812" y="2636912"/>
            <a:ext cx="828285" cy="991631"/>
            <a:chOff x="1057027" y="2636912"/>
            <a:chExt cx="828285" cy="991631"/>
          </a:xfrm>
        </p:grpSpPr>
        <p:grpSp>
          <p:nvGrpSpPr>
            <p:cNvPr id="52" name="淘宝网Chenying0907出品 51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54" name="淘宝网Chenying0907出品 53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5" name="淘宝网Chenying0907出品 54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56" name="淘宝网Chenying0907出品 55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淘宝网Chenying0907出品 56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FFB850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53" name="淘宝网Chenying0907出品 9"/>
            <p:cNvSpPr txBox="1"/>
            <p:nvPr/>
          </p:nvSpPr>
          <p:spPr>
            <a:xfrm>
              <a:off x="1138210" y="2852936"/>
              <a:ext cx="69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2015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58" name="淘宝网Chenying0907出品 57"/>
          <p:cNvSpPr/>
          <p:nvPr/>
        </p:nvSpPr>
        <p:spPr>
          <a:xfrm>
            <a:off x="9319053" y="422108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6" grpId="0"/>
      <p:bldP spid="34" grpId="0"/>
      <p:bldP spid="42" grpId="0"/>
      <p:bldP spid="50" grpId="0"/>
      <p:bldP spid="5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淘宝网Chenying0907出品 2"/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175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467544" y="2505090"/>
            <a:ext cx="4355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启程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需要你坚强自信</a:t>
            </a:r>
          </a:p>
        </p:txBody>
      </p:sp>
      <p:sp>
        <p:nvSpPr>
          <p:cNvPr id="123" name="淘宝网Chenying0907出品 122"/>
          <p:cNvSpPr/>
          <p:nvPr/>
        </p:nvSpPr>
        <p:spPr>
          <a:xfrm>
            <a:off x="-1" y="3475794"/>
            <a:ext cx="12195175" cy="97222"/>
          </a:xfrm>
          <a:prstGeom prst="rect">
            <a:avLst/>
          </a:prstGeom>
          <a:solidFill>
            <a:srgbClr val="F8353D"/>
          </a:solidFill>
          <a:ln>
            <a:solidFill>
              <a:srgbClr val="F83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/>
          <p:cNvSpPr/>
          <p:nvPr/>
        </p:nvSpPr>
        <p:spPr>
          <a:xfrm flipH="1">
            <a:off x="809180" y="4045194"/>
            <a:ext cx="3272183" cy="597316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淘宝网Chenying0907出品 124"/>
          <p:cNvSpPr/>
          <p:nvPr/>
        </p:nvSpPr>
        <p:spPr>
          <a:xfrm>
            <a:off x="1146187" y="4750037"/>
            <a:ext cx="8191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我想我应该一个成为一个实干家，不需要那些美丽的辞藻来修饰。工作锻炼了我，生活造就了我。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戴尔卡耐基说过：不要怕推销自己，只要你自信，认为自己能行有才华，你就应该认为自己能够胜任这份工作以及职位，并承担相应的义务和压力。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13011" y="400506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1C8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前言</a:t>
            </a:r>
            <a:r>
              <a:rPr lang="en-US" altLang="zh-CN" sz="3600" b="1" dirty="0">
                <a:solidFill>
                  <a:srgbClr val="01C8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srgbClr val="F8353D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PREFACE</a:t>
            </a:r>
            <a:endParaRPr lang="zh-CN" altLang="en-US" sz="2800" b="1" dirty="0">
              <a:solidFill>
                <a:srgbClr val="F8353D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 animBg="1"/>
      <p:bldP spid="124" grpId="0" animBg="1"/>
      <p:bldP spid="125" grpId="0"/>
      <p:bldP spid="1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" y="2952328"/>
            <a:ext cx="6895981" cy="39330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33091" y="1412776"/>
            <a:ext cx="27446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高瞻远瞩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3355" y="2132856"/>
            <a:ext cx="2592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制胜未来</a:t>
            </a:r>
          </a:p>
        </p:txBody>
      </p:sp>
      <p:grpSp>
        <p:nvGrpSpPr>
          <p:cNvPr id="19" name="淘宝网Chenying0907出品 18"/>
          <p:cNvGrpSpPr/>
          <p:nvPr/>
        </p:nvGrpSpPr>
        <p:grpSpPr>
          <a:xfrm>
            <a:off x="6961682" y="1021492"/>
            <a:ext cx="1378644" cy="1221883"/>
            <a:chOff x="3295850" y="2263222"/>
            <a:chExt cx="2643765" cy="2343151"/>
          </a:xfrm>
        </p:grpSpPr>
        <p:sp>
          <p:nvSpPr>
            <p:cNvPr id="2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淘宝网Chenying0907出品 23"/>
          <p:cNvGrpSpPr/>
          <p:nvPr/>
        </p:nvGrpSpPr>
        <p:grpSpPr>
          <a:xfrm>
            <a:off x="6961682" y="2483532"/>
            <a:ext cx="1378644" cy="1221883"/>
            <a:chOff x="3295850" y="2263222"/>
            <a:chExt cx="2643765" cy="2343151"/>
          </a:xfrm>
        </p:grpSpPr>
        <p:sp>
          <p:nvSpPr>
            <p:cNvPr id="2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6961682" y="3988595"/>
            <a:ext cx="1378644" cy="1221883"/>
            <a:chOff x="3295850" y="2263222"/>
            <a:chExt cx="2643765" cy="2343151"/>
          </a:xfrm>
        </p:grpSpPr>
        <p:sp>
          <p:nvSpPr>
            <p:cNvPr id="3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6961682" y="5446499"/>
            <a:ext cx="1378644" cy="1221883"/>
            <a:chOff x="3295850" y="2263222"/>
            <a:chExt cx="2643765" cy="2343151"/>
          </a:xfrm>
        </p:grpSpPr>
        <p:sp>
          <p:nvSpPr>
            <p:cNvPr id="3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889675" y="126876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4479" y="1268760"/>
            <a:ext cx="29317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B850"/>
                </a:solidFill>
              </a:rPr>
              <a:t>无论一小步还是一大步</a:t>
            </a:r>
            <a:endParaRPr lang="en-US" altLang="zh-CN" sz="1800" b="1" dirty="0">
              <a:solidFill>
                <a:srgbClr val="FFB8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B850"/>
                </a:solidFill>
              </a:rPr>
              <a:t>都要带动人类的进步</a:t>
            </a:r>
            <a:endParaRPr lang="en-US" altLang="zh-CN" sz="1800" b="1" dirty="0">
              <a:solidFill>
                <a:srgbClr val="FFB8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9869" y="271636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76988" y="2708920"/>
            <a:ext cx="24276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1ACBE"/>
                </a:solidFill>
              </a:rPr>
              <a:t>发展员工  成就客户</a:t>
            </a:r>
            <a:endParaRPr lang="en-US" altLang="zh-CN" sz="1800" b="1" dirty="0">
              <a:solidFill>
                <a:srgbClr val="01ACB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1ACBE"/>
                </a:solidFill>
              </a:rPr>
              <a:t>回报股东  强大国家</a:t>
            </a:r>
            <a:endParaRPr lang="en-US" altLang="zh-CN" sz="1800" b="1" dirty="0">
              <a:solidFill>
                <a:srgbClr val="01ACB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89675" y="418217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73851" y="4459857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F8353D"/>
                </a:solidFill>
              </a:rPr>
              <a:t>合作共赢  务实创新</a:t>
            </a:r>
            <a:endParaRPr lang="en-US" altLang="zh-CN" sz="1800" b="1" dirty="0">
              <a:solidFill>
                <a:srgbClr val="F8353D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89675" y="562233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73851" y="5960122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7030A0"/>
                </a:solidFill>
              </a:rPr>
              <a:t>诚信  务实  敬业  创新</a:t>
            </a:r>
            <a:endParaRPr lang="en-US" altLang="zh-CN" sz="1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99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99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400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699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99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/>
      <p:bldP spid="1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29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15"/>
          <p:cNvSpPr>
            <a:spLocks noChangeArrowheads="1"/>
          </p:cNvSpPr>
          <p:nvPr/>
        </p:nvSpPr>
        <p:spPr bwMode="auto">
          <a:xfrm>
            <a:off x="1633091" y="1222426"/>
            <a:ext cx="892972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，在此录入上述图表的综合描述说明。在此录入上述图表的综合说明，在此录入上述图表的综合描述说明。在此录入上述图表的综合说明，在此录入上述图表的综合描述说明。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7" name="淘宝网Chenying0907出品 16"/>
          <p:cNvGrpSpPr/>
          <p:nvPr/>
        </p:nvGrpSpPr>
        <p:grpSpPr>
          <a:xfrm>
            <a:off x="4729435" y="2692585"/>
            <a:ext cx="2664296" cy="3296830"/>
            <a:chOff x="865232" y="1286330"/>
            <a:chExt cx="4013321" cy="4966128"/>
          </a:xfrm>
        </p:grpSpPr>
        <p:pic>
          <p:nvPicPr>
            <p:cNvPr id="18" name="淘宝网Chenying0907出品 3"/>
            <p:cNvPicPr>
              <a:picLocks noChangeAspect="1"/>
            </p:cNvPicPr>
            <p:nvPr/>
          </p:nvPicPr>
          <p:blipFill rotWithShape="1">
            <a:blip r:embed="rId4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9" name="淘宝网Chenying0907出品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5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54" name="淘宝网Chenying0907出品 53"/>
          <p:cNvGrpSpPr/>
          <p:nvPr/>
        </p:nvGrpSpPr>
        <p:grpSpPr>
          <a:xfrm>
            <a:off x="937223" y="3115825"/>
            <a:ext cx="1160077" cy="1028169"/>
            <a:chOff x="3295850" y="2263222"/>
            <a:chExt cx="2643765" cy="2343151"/>
          </a:xfrm>
        </p:grpSpPr>
        <p:sp>
          <p:nvSpPr>
            <p:cNvPr id="5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58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940050" y="4569278"/>
            <a:ext cx="1160076" cy="1028168"/>
            <a:chOff x="3295850" y="2263222"/>
            <a:chExt cx="2643765" cy="2343151"/>
          </a:xfrm>
        </p:grpSpPr>
        <p:sp>
          <p:nvSpPr>
            <p:cNvPr id="6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63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64" name="淘宝网Chenying0907出品 63"/>
          <p:cNvGrpSpPr/>
          <p:nvPr/>
        </p:nvGrpSpPr>
        <p:grpSpPr>
          <a:xfrm>
            <a:off x="2183244" y="4633530"/>
            <a:ext cx="2330167" cy="979572"/>
            <a:chOff x="3457192" y="3925490"/>
            <a:chExt cx="2680450" cy="979572"/>
          </a:xfrm>
        </p:grpSpPr>
        <p:sp>
          <p:nvSpPr>
            <p:cNvPr id="65" name="淘宝网Chenying0907出品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6" name="淘宝网Chenying0907出品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67" name="淘宝网Chenying0907出品 85"/>
          <p:cNvSpPr txBox="1"/>
          <p:nvPr/>
        </p:nvSpPr>
        <p:spPr>
          <a:xfrm>
            <a:off x="1227720" y="48378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68" name="淘宝网Chenying0907出品 67"/>
          <p:cNvGrpSpPr/>
          <p:nvPr/>
        </p:nvGrpSpPr>
        <p:grpSpPr>
          <a:xfrm>
            <a:off x="2183244" y="3185730"/>
            <a:ext cx="2330167" cy="987212"/>
            <a:chOff x="3457192" y="3925490"/>
            <a:chExt cx="2680450" cy="987212"/>
          </a:xfrm>
        </p:grpSpPr>
        <p:sp>
          <p:nvSpPr>
            <p:cNvPr id="69" name="淘宝网Chenying0907出品 97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0" name="淘宝网Chenying0907出品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71" name="淘宝网Chenying0907出品 94"/>
          <p:cNvSpPr txBox="1"/>
          <p:nvPr/>
        </p:nvSpPr>
        <p:spPr>
          <a:xfrm>
            <a:off x="1227720" y="33900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72" name="淘宝网Chenying0907出品 71"/>
          <p:cNvGrpSpPr/>
          <p:nvPr/>
        </p:nvGrpSpPr>
        <p:grpSpPr>
          <a:xfrm>
            <a:off x="7753771" y="3115825"/>
            <a:ext cx="1160077" cy="1028169"/>
            <a:chOff x="3295850" y="2263222"/>
            <a:chExt cx="2643765" cy="2343151"/>
          </a:xfrm>
        </p:grpSpPr>
        <p:sp>
          <p:nvSpPr>
            <p:cNvPr id="7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7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7" name="淘宝网Chenying0907出品 76"/>
          <p:cNvGrpSpPr/>
          <p:nvPr/>
        </p:nvGrpSpPr>
        <p:grpSpPr>
          <a:xfrm>
            <a:off x="7756598" y="4569278"/>
            <a:ext cx="1160076" cy="1028168"/>
            <a:chOff x="3295850" y="2263222"/>
            <a:chExt cx="2643765" cy="2343151"/>
          </a:xfrm>
        </p:grpSpPr>
        <p:sp>
          <p:nvSpPr>
            <p:cNvPr id="79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81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82" name="淘宝网Chenying0907出品 81"/>
          <p:cNvGrpSpPr/>
          <p:nvPr/>
        </p:nvGrpSpPr>
        <p:grpSpPr>
          <a:xfrm>
            <a:off x="8999792" y="4633530"/>
            <a:ext cx="2330167" cy="979572"/>
            <a:chOff x="3457192" y="3925490"/>
            <a:chExt cx="2680450" cy="979572"/>
          </a:xfrm>
        </p:grpSpPr>
        <p:sp>
          <p:nvSpPr>
            <p:cNvPr id="83" name="淘宝网Chenying0907出品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4" name="淘宝网Chenying0907出品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85" name="淘宝网Chenying0907出品 85"/>
          <p:cNvSpPr txBox="1"/>
          <p:nvPr/>
        </p:nvSpPr>
        <p:spPr>
          <a:xfrm>
            <a:off x="8044268" y="48378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86" name="淘宝网Chenying0907出品 85"/>
          <p:cNvGrpSpPr/>
          <p:nvPr/>
        </p:nvGrpSpPr>
        <p:grpSpPr>
          <a:xfrm>
            <a:off x="8999792" y="3185730"/>
            <a:ext cx="2330167" cy="987212"/>
            <a:chOff x="3457192" y="3925490"/>
            <a:chExt cx="2680450" cy="987212"/>
          </a:xfrm>
        </p:grpSpPr>
        <p:sp>
          <p:nvSpPr>
            <p:cNvPr id="87" name="淘宝网Chenying0907出品 97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8" name="淘宝网Chenying0907出品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89" name="淘宝网Chenying0907出品 94"/>
          <p:cNvSpPr txBox="1"/>
          <p:nvPr/>
        </p:nvSpPr>
        <p:spPr>
          <a:xfrm>
            <a:off x="8044268" y="33900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/>
      <p:bldP spid="67" grpId="0"/>
      <p:bldP spid="71" grpId="0"/>
      <p:bldP spid="85" grpId="0"/>
      <p:bldP spid="8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30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498073" y="1628800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/>
          <p:cNvGraphicFramePr/>
          <p:nvPr/>
        </p:nvGraphicFramePr>
        <p:xfrm>
          <a:off x="2854599" y="1649985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5211125" y="1649985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7659865" y="1661846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淘宝网Chenying0907出品 179"/>
          <p:cNvSpPr txBox="1"/>
          <p:nvPr/>
        </p:nvSpPr>
        <p:spPr>
          <a:xfrm>
            <a:off x="1864858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1ACBE"/>
                </a:solidFill>
                <a:latin typeface="Impact MT Std" pitchFamily="34" charset="0"/>
              </a:rPr>
              <a:t>30</a:t>
            </a:r>
            <a:r>
              <a:rPr lang="en-US" altLang="zh-CN" sz="2000" dirty="0">
                <a:solidFill>
                  <a:srgbClr val="01ACBE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01ACBE"/>
              </a:solidFill>
              <a:latin typeface="Impact MT Std" pitchFamily="34" charset="0"/>
            </a:endParaRPr>
          </a:p>
        </p:txBody>
      </p:sp>
      <p:sp>
        <p:nvSpPr>
          <p:cNvPr id="21" name="淘宝网Chenying0907出品 180"/>
          <p:cNvSpPr txBox="1"/>
          <p:nvPr/>
        </p:nvSpPr>
        <p:spPr>
          <a:xfrm>
            <a:off x="4209601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B850"/>
                </a:solidFill>
                <a:latin typeface="Impact MT Std" pitchFamily="34" charset="0"/>
              </a:rPr>
              <a:t>50</a:t>
            </a:r>
            <a:r>
              <a:rPr lang="en-US" altLang="zh-CN" sz="2000" dirty="0">
                <a:solidFill>
                  <a:srgbClr val="FFB850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FFB850"/>
              </a:solidFill>
              <a:latin typeface="Impact MT Std" pitchFamily="34" charset="0"/>
            </a:endParaRPr>
          </a:p>
        </p:txBody>
      </p:sp>
      <p:sp>
        <p:nvSpPr>
          <p:cNvPr id="22" name="淘宝网Chenying0907出品 181"/>
          <p:cNvSpPr txBox="1"/>
          <p:nvPr/>
        </p:nvSpPr>
        <p:spPr>
          <a:xfrm>
            <a:off x="6554344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8353D"/>
                </a:solidFill>
                <a:latin typeface="Impact MT Std" pitchFamily="34" charset="0"/>
              </a:rPr>
              <a:t>80</a:t>
            </a:r>
            <a:r>
              <a:rPr lang="en-US" altLang="zh-CN" sz="2000" dirty="0">
                <a:solidFill>
                  <a:srgbClr val="F8353D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F8353D"/>
              </a:solidFill>
              <a:latin typeface="Impact MT Std" pitchFamily="34" charset="0"/>
            </a:endParaRPr>
          </a:p>
        </p:txBody>
      </p:sp>
      <p:sp>
        <p:nvSpPr>
          <p:cNvPr id="23" name="淘宝网Chenying0907出品 182"/>
          <p:cNvSpPr txBox="1"/>
          <p:nvPr/>
        </p:nvSpPr>
        <p:spPr>
          <a:xfrm>
            <a:off x="8958001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63A77"/>
                </a:solidFill>
                <a:latin typeface="Impact MT Std" pitchFamily="34" charset="0"/>
              </a:rPr>
              <a:t>100</a:t>
            </a:r>
            <a:r>
              <a:rPr lang="en-US" altLang="zh-CN" sz="2000" dirty="0">
                <a:solidFill>
                  <a:srgbClr val="663A77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663A77"/>
              </a:solidFill>
              <a:latin typeface="Impact MT Std" pitchFamily="34" charset="0"/>
            </a:endParaRPr>
          </a:p>
        </p:txBody>
      </p:sp>
      <p:sp>
        <p:nvSpPr>
          <p:cNvPr id="24" name="淘宝网Chenying0907出品 183"/>
          <p:cNvSpPr txBox="1"/>
          <p:nvPr/>
        </p:nvSpPr>
        <p:spPr>
          <a:xfrm>
            <a:off x="1864858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2007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sp>
        <p:nvSpPr>
          <p:cNvPr id="25" name="淘宝网Chenying0907出品 184"/>
          <p:cNvSpPr txBox="1"/>
          <p:nvPr/>
        </p:nvSpPr>
        <p:spPr>
          <a:xfrm>
            <a:off x="4209601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2010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sp>
        <p:nvSpPr>
          <p:cNvPr id="26" name="淘宝网Chenying0907出品 185"/>
          <p:cNvSpPr txBox="1"/>
          <p:nvPr/>
        </p:nvSpPr>
        <p:spPr>
          <a:xfrm>
            <a:off x="6554344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2012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sp>
        <p:nvSpPr>
          <p:cNvPr id="27" name="淘宝网Chenying0907出品 186"/>
          <p:cNvSpPr txBox="1"/>
          <p:nvPr/>
        </p:nvSpPr>
        <p:spPr>
          <a:xfrm>
            <a:off x="8958001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2014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grpSp>
        <p:nvGrpSpPr>
          <p:cNvPr id="30" name="淘宝网Chenying0907出品 29"/>
          <p:cNvGrpSpPr/>
          <p:nvPr/>
        </p:nvGrpSpPr>
        <p:grpSpPr>
          <a:xfrm>
            <a:off x="2500948" y="4526793"/>
            <a:ext cx="7222056" cy="369332"/>
            <a:chOff x="2094548" y="5327134"/>
            <a:chExt cx="7222056" cy="369332"/>
          </a:xfrm>
        </p:grpSpPr>
        <p:grpSp>
          <p:nvGrpSpPr>
            <p:cNvPr id="31" name="淘宝网Chenying0907出品 30"/>
            <p:cNvGrpSpPr/>
            <p:nvPr/>
          </p:nvGrpSpPr>
          <p:grpSpPr>
            <a:xfrm>
              <a:off x="7631748" y="5327134"/>
              <a:ext cx="1684856" cy="369332"/>
              <a:chOff x="2080894" y="4828841"/>
              <a:chExt cx="1684856" cy="369332"/>
            </a:xfrm>
          </p:grpSpPr>
          <p:sp>
            <p:nvSpPr>
              <p:cNvPr id="41" name="圆角淘宝网Chenying0907出品 40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663A77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淘宝网Chenying0907出品 32"/>
              <p:cNvSpPr txBox="1"/>
              <p:nvPr/>
            </p:nvSpPr>
            <p:spPr>
              <a:xfrm>
                <a:off x="2378279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2" name="淘宝网Chenying0907出品 31"/>
            <p:cNvGrpSpPr/>
            <p:nvPr/>
          </p:nvGrpSpPr>
          <p:grpSpPr>
            <a:xfrm>
              <a:off x="5786015" y="5327134"/>
              <a:ext cx="1684856" cy="369332"/>
              <a:chOff x="2080894" y="4828841"/>
              <a:chExt cx="1684856" cy="369332"/>
            </a:xfrm>
          </p:grpSpPr>
          <p:sp>
            <p:nvSpPr>
              <p:cNvPr id="39" name="圆角淘宝网Chenying0907出品 38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8353D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淘宝网Chenying0907出品 30"/>
              <p:cNvSpPr txBox="1"/>
              <p:nvPr/>
            </p:nvSpPr>
            <p:spPr>
              <a:xfrm>
                <a:off x="2378279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3" name="淘宝网Chenying0907出品 32"/>
            <p:cNvGrpSpPr/>
            <p:nvPr/>
          </p:nvGrpSpPr>
          <p:grpSpPr>
            <a:xfrm>
              <a:off x="3940281" y="5327134"/>
              <a:ext cx="1652904" cy="369332"/>
              <a:chOff x="2080894" y="4828841"/>
              <a:chExt cx="1652904" cy="369332"/>
            </a:xfrm>
          </p:grpSpPr>
          <p:sp>
            <p:nvSpPr>
              <p:cNvPr id="37" name="圆角淘宝网Chenying0907出品 36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FB850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淘宝网Chenying0907出品 28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4" name="淘宝网Chenying0907出品 33"/>
            <p:cNvGrpSpPr/>
            <p:nvPr/>
          </p:nvGrpSpPr>
          <p:grpSpPr>
            <a:xfrm>
              <a:off x="2094548" y="5327134"/>
              <a:ext cx="1652904" cy="369332"/>
              <a:chOff x="2080894" y="4828841"/>
              <a:chExt cx="1652904" cy="369332"/>
            </a:xfrm>
          </p:grpSpPr>
          <p:sp>
            <p:nvSpPr>
              <p:cNvPr id="35" name="圆角淘宝网Chenying0907出品 34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淘宝网Chenying0907出品 26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</p:grpSp>
      <p:cxnSp>
        <p:nvCxnSpPr>
          <p:cNvPr id="43" name="淘宝网Chenying0907出品 42"/>
          <p:cNvCxnSpPr/>
          <p:nvPr/>
        </p:nvCxnSpPr>
        <p:spPr>
          <a:xfrm>
            <a:off x="1762869" y="5157192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淘宝网Chenying0907出品 115"/>
          <p:cNvSpPr txBox="1"/>
          <p:nvPr/>
        </p:nvSpPr>
        <p:spPr>
          <a:xfrm>
            <a:off x="1874403" y="5243190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Graphic spid="16" grpId="0">
        <p:bldAsOne/>
      </p:bldGraphic>
      <p:bldGraphic spid="17" grpId="0">
        <p:bldAsOne/>
      </p:bldGraphic>
      <p:bldGraphic spid="18" grpId="0">
        <p:bldAsOne/>
      </p:bldGraphic>
      <p:bldGraphic spid="19" grpId="0">
        <p:bldAsOne/>
      </p:bldGraphic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4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31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260394" y="2459162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260394" y="4650291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60395" y="3560654"/>
            <a:ext cx="9143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263140" y="2459162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263140" y="4650291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48001" y="3560654"/>
            <a:ext cx="9143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/>
          <p:nvPr/>
        </p:nvSpPr>
        <p:spPr bwMode="auto">
          <a:xfrm rot="5400000">
            <a:off x="1399769" y="1867035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5"/>
          <p:cNvSpPr/>
          <p:nvPr/>
        </p:nvSpPr>
        <p:spPr bwMode="auto">
          <a:xfrm rot="5400000">
            <a:off x="2219630" y="3017630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5"/>
          <p:cNvSpPr/>
          <p:nvPr/>
        </p:nvSpPr>
        <p:spPr bwMode="auto">
          <a:xfrm rot="5400000">
            <a:off x="1399769" y="4107267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5400000">
            <a:off x="9585899" y="1867035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5400000">
            <a:off x="8766038" y="3017630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5400000">
            <a:off x="9585899" y="4107267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895940" y="1901190"/>
            <a:ext cx="4400122" cy="3657600"/>
            <a:chOff x="3895940" y="1901190"/>
            <a:chExt cx="4400122" cy="3657600"/>
          </a:xfrm>
        </p:grpSpPr>
        <p:pic>
          <p:nvPicPr>
            <p:cNvPr id="29" name="Picture 6" descr="iMac-mock-up-diferents-view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940" y="1901190"/>
              <a:ext cx="4400122" cy="36576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00" y="2216252"/>
              <a:ext cx="3860800" cy="2204516"/>
            </a:xfrm>
            <a:prstGeom prst="rect">
              <a:avLst/>
            </a:prstGeom>
          </p:spPr>
        </p:pic>
      </p:grpSp>
      <p:sp>
        <p:nvSpPr>
          <p:cNvPr id="31" name="Freeform 5"/>
          <p:cNvSpPr/>
          <p:nvPr/>
        </p:nvSpPr>
        <p:spPr bwMode="auto">
          <a:xfrm rot="5400000">
            <a:off x="906070" y="3288260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/>
          <p:nvPr/>
        </p:nvSpPr>
        <p:spPr bwMode="auto">
          <a:xfrm rot="5400000">
            <a:off x="2763641" y="1833313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/>
          <p:nvPr/>
        </p:nvSpPr>
        <p:spPr bwMode="auto">
          <a:xfrm rot="5400000">
            <a:off x="8521590" y="1833313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5400000">
            <a:off x="10272395" y="3109875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 bwMode="auto">
          <a:xfrm>
            <a:off x="1209798" y="3526520"/>
            <a:ext cx="330982" cy="362665"/>
            <a:chOff x="3437" y="2282"/>
            <a:chExt cx="679" cy="744"/>
          </a:xfrm>
          <a:solidFill>
            <a:schemeClr val="bg1"/>
          </a:solidFill>
        </p:grpSpPr>
        <p:sp>
          <p:nvSpPr>
            <p:cNvPr id="36" name="Freeform 9"/>
            <p:cNvSpPr/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Group 13"/>
          <p:cNvGrpSpPr>
            <a:grpSpLocks noChangeAspect="1"/>
          </p:cNvGrpSpPr>
          <p:nvPr/>
        </p:nvGrpSpPr>
        <p:grpSpPr bwMode="auto">
          <a:xfrm>
            <a:off x="8835705" y="2065564"/>
            <a:ext cx="362945" cy="367230"/>
            <a:chOff x="2426" y="2781"/>
            <a:chExt cx="593" cy="600"/>
          </a:xfrm>
          <a:solidFill>
            <a:schemeClr val="bg1"/>
          </a:solidFill>
        </p:grpSpPr>
        <p:sp>
          <p:nvSpPr>
            <p:cNvPr id="39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18"/>
          <p:cNvGrpSpPr>
            <a:grpSpLocks noChangeAspect="1"/>
          </p:cNvGrpSpPr>
          <p:nvPr/>
        </p:nvGrpSpPr>
        <p:grpSpPr bwMode="auto">
          <a:xfrm>
            <a:off x="3044348" y="2046972"/>
            <a:ext cx="377023" cy="351316"/>
            <a:chOff x="3802" y="2858"/>
            <a:chExt cx="616" cy="574"/>
          </a:xfrm>
          <a:solidFill>
            <a:schemeClr val="bg1"/>
          </a:solidFill>
        </p:grpSpPr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108"/>
          <p:cNvSpPr>
            <a:spLocks noEditPoints="1"/>
          </p:cNvSpPr>
          <p:nvPr/>
        </p:nvSpPr>
        <p:spPr bwMode="auto">
          <a:xfrm>
            <a:off x="10518989" y="3337228"/>
            <a:ext cx="445251" cy="446853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94"/>
          <p:cNvSpPr txBox="1"/>
          <p:nvPr/>
        </p:nvSpPr>
        <p:spPr>
          <a:xfrm>
            <a:off x="1557860" y="2060848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49" name="文本框 95"/>
          <p:cNvSpPr txBox="1"/>
          <p:nvPr/>
        </p:nvSpPr>
        <p:spPr>
          <a:xfrm>
            <a:off x="1557860" y="4352164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</a:p>
        </p:txBody>
      </p:sp>
      <p:sp>
        <p:nvSpPr>
          <p:cNvPr id="50" name="文本框 96"/>
          <p:cNvSpPr txBox="1"/>
          <p:nvPr/>
        </p:nvSpPr>
        <p:spPr>
          <a:xfrm>
            <a:off x="2370971" y="3212976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51" name="文本框 97"/>
          <p:cNvSpPr txBox="1"/>
          <p:nvPr/>
        </p:nvSpPr>
        <p:spPr>
          <a:xfrm>
            <a:off x="8922232" y="3212976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52" name="文本框 98"/>
          <p:cNvSpPr txBox="1"/>
          <p:nvPr/>
        </p:nvSpPr>
        <p:spPr>
          <a:xfrm>
            <a:off x="9742093" y="4352164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</a:p>
        </p:txBody>
      </p:sp>
      <p:sp>
        <p:nvSpPr>
          <p:cNvPr id="53" name="文本框 99"/>
          <p:cNvSpPr txBox="1"/>
          <p:nvPr/>
        </p:nvSpPr>
        <p:spPr>
          <a:xfrm>
            <a:off x="9756607" y="2060848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22123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32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6" name="组合 325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327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8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329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48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49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>
            <a:off x="3073251" y="1804718"/>
            <a:ext cx="359990" cy="359990"/>
            <a:chOff x="2387600" y="2311381"/>
            <a:chExt cx="1219603" cy="1219603"/>
          </a:xfrm>
        </p:grpSpPr>
        <p:sp>
          <p:nvSpPr>
            <p:cNvPr id="352" name="泪滴形 35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FFB850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4" name="TextBox 353"/>
          <p:cNvSpPr txBox="1"/>
          <p:nvPr/>
        </p:nvSpPr>
        <p:spPr>
          <a:xfrm>
            <a:off x="3442380" y="1762836"/>
            <a:ext cx="3450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</a:t>
            </a:r>
            <a:endParaRPr lang="en-US" altLang="zh-CN" sz="28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创新引领未来。</a:t>
            </a:r>
          </a:p>
        </p:txBody>
      </p:sp>
      <p:grpSp>
        <p:nvGrpSpPr>
          <p:cNvPr id="355" name="组合 354"/>
          <p:cNvGrpSpPr/>
          <p:nvPr/>
        </p:nvGrpSpPr>
        <p:grpSpPr>
          <a:xfrm>
            <a:off x="5200246" y="2976591"/>
            <a:ext cx="359990" cy="359990"/>
            <a:chOff x="2387600" y="2311381"/>
            <a:chExt cx="1219603" cy="1219603"/>
          </a:xfrm>
        </p:grpSpPr>
        <p:sp>
          <p:nvSpPr>
            <p:cNvPr id="356" name="泪滴形 35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F8353D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8" name="TextBox 357"/>
          <p:cNvSpPr txBox="1"/>
          <p:nvPr/>
        </p:nvSpPr>
        <p:spPr>
          <a:xfrm>
            <a:off x="5569375" y="2934709"/>
            <a:ext cx="326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机会只留给</a:t>
            </a:r>
            <a:endParaRPr lang="en-US" altLang="zh-CN" sz="28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有准备的人。</a:t>
            </a:r>
          </a:p>
        </p:txBody>
      </p:sp>
      <p:grpSp>
        <p:nvGrpSpPr>
          <p:cNvPr id="359" name="组合 358"/>
          <p:cNvGrpSpPr/>
          <p:nvPr/>
        </p:nvGrpSpPr>
        <p:grpSpPr>
          <a:xfrm>
            <a:off x="6712414" y="1752455"/>
            <a:ext cx="359990" cy="359990"/>
            <a:chOff x="2387600" y="2311381"/>
            <a:chExt cx="1219603" cy="1219603"/>
          </a:xfrm>
        </p:grpSpPr>
        <p:sp>
          <p:nvSpPr>
            <p:cNvPr id="360" name="泪滴形 359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01ACBE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7081543" y="1710573"/>
            <a:ext cx="3264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时机不待人</a:t>
            </a:r>
            <a:endParaRPr lang="en-US" altLang="zh-CN" sz="28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机遇不等人。</a:t>
            </a:r>
          </a:p>
        </p:txBody>
      </p:sp>
      <p:sp>
        <p:nvSpPr>
          <p:cNvPr id="363" name="文本框 9"/>
          <p:cNvSpPr txBox="1"/>
          <p:nvPr/>
        </p:nvSpPr>
        <p:spPr>
          <a:xfrm>
            <a:off x="1921123" y="3812016"/>
            <a:ext cx="825403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6600" b="1" dirty="0">
                <a:solidFill>
                  <a:schemeClr val="bg1">
                    <a:lumMod val="75000"/>
                  </a:schemeClr>
                </a:solidFill>
                <a:latin typeface="Impact MT Std" pitchFamily="34" charset="0"/>
              </a:rPr>
              <a:t>CHERISH THE TIME</a:t>
            </a:r>
            <a:endParaRPr lang="en-US" altLang="zh-CN" sz="6600" b="1" dirty="0">
              <a:solidFill>
                <a:schemeClr val="bg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54" grpId="0"/>
      <p:bldP spid="358" grpId="0"/>
      <p:bldP spid="362" grpId="0"/>
      <p:bldP spid="36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椭圆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椭圆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矩形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文本框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椭圆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  <a:latin typeface="Impact MT Std" pitchFamily="34" charset="0"/>
              </a:endParaRPr>
            </a:p>
          </p:txBody>
        </p:sp>
        <p:sp>
          <p:nvSpPr>
            <p:cNvPr id="29" name="文本框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Impact MT Std" pitchFamily="34" charset="0"/>
              </a:endParaRPr>
            </a:p>
          </p:txBody>
        </p:sp>
      </p:grpSp>
      <p:sp>
        <p:nvSpPr>
          <p:cNvPr id="23" name="KSO_Shape"/>
          <p:cNvSpPr/>
          <p:nvPr/>
        </p:nvSpPr>
        <p:spPr bwMode="auto">
          <a:xfrm>
            <a:off x="3147055" y="2780928"/>
            <a:ext cx="790292" cy="75868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34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3641125" y="1620869"/>
          <a:ext cx="4909750" cy="2981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3568956" y="4682093"/>
            <a:ext cx="5344371" cy="369332"/>
            <a:chOff x="2094548" y="5327134"/>
            <a:chExt cx="5344371" cy="369332"/>
          </a:xfrm>
        </p:grpSpPr>
        <p:grpSp>
          <p:nvGrpSpPr>
            <p:cNvPr id="20" name="组合 19"/>
            <p:cNvGrpSpPr/>
            <p:nvPr/>
          </p:nvGrpSpPr>
          <p:grpSpPr>
            <a:xfrm>
              <a:off x="5786015" y="5327134"/>
              <a:ext cx="1652904" cy="369332"/>
              <a:chOff x="2080894" y="4828841"/>
              <a:chExt cx="1652904" cy="369332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8353D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文本框 23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940281" y="5327134"/>
              <a:ext cx="1652904" cy="369332"/>
              <a:chOff x="2080894" y="4828841"/>
              <a:chExt cx="1652904" cy="36933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FB850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文本框 21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94548" y="5327134"/>
              <a:ext cx="1652904" cy="369332"/>
              <a:chOff x="2080894" y="4828841"/>
              <a:chExt cx="1652904" cy="369332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文本框 19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</p:grpSp>
      <p:cxnSp>
        <p:nvCxnSpPr>
          <p:cNvPr id="29" name="直接连接符 28"/>
          <p:cNvCxnSpPr/>
          <p:nvPr/>
        </p:nvCxnSpPr>
        <p:spPr>
          <a:xfrm>
            <a:off x="1762869" y="5157192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15"/>
          <p:cNvSpPr txBox="1"/>
          <p:nvPr/>
        </p:nvSpPr>
        <p:spPr>
          <a:xfrm>
            <a:off x="1874403" y="5243190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Graphic spid="18" grpId="0">
        <p:bldAsOne/>
      </p:bldGraphic>
      <p:bldP spid="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41003" y="1262329"/>
            <a:ext cx="5933165" cy="4399217"/>
            <a:chOff x="5223213" y="1262329"/>
            <a:chExt cx="5933165" cy="4399217"/>
          </a:xfrm>
        </p:grpSpPr>
        <p:sp>
          <p:nvSpPr>
            <p:cNvPr id="33" name="Freeform 5"/>
            <p:cNvSpPr/>
            <p:nvPr/>
          </p:nvSpPr>
          <p:spPr bwMode="auto">
            <a:xfrm rot="5400000">
              <a:off x="5775479" y="4503644"/>
              <a:ext cx="1227700" cy="1088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"/>
            <p:cNvSpPr/>
            <p:nvPr/>
          </p:nvSpPr>
          <p:spPr bwMode="auto">
            <a:xfrm rot="5400000">
              <a:off x="5139779" y="4253187"/>
              <a:ext cx="1467522" cy="13006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"/>
            <p:cNvSpPr/>
            <p:nvPr/>
          </p:nvSpPr>
          <p:spPr bwMode="auto">
            <a:xfrm rot="5400000">
              <a:off x="9319056" y="1382682"/>
              <a:ext cx="1227700" cy="1088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9772292" y="1345763"/>
              <a:ext cx="1467520" cy="130065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12" y="1726110"/>
            <a:ext cx="5985518" cy="347091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b="9231"/>
          <a:stretch>
            <a:fillRect/>
          </a:stretch>
        </p:blipFill>
        <p:spPr>
          <a:xfrm>
            <a:off x="1657186" y="1998245"/>
            <a:ext cx="4389120" cy="27377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7177707" y="1352301"/>
            <a:ext cx="1640238" cy="2045198"/>
            <a:chOff x="3295850" y="1908877"/>
            <a:chExt cx="3738030" cy="4660916"/>
          </a:xfrm>
        </p:grpSpPr>
        <p:sp>
          <p:nvSpPr>
            <p:cNvPr id="40" name="圆角矩形 39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1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3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80534" y="4247902"/>
            <a:ext cx="1634584" cy="2045196"/>
            <a:chOff x="3295850" y="1895995"/>
            <a:chExt cx="3725149" cy="4660916"/>
          </a:xfrm>
        </p:grpSpPr>
        <p:sp>
          <p:nvSpPr>
            <p:cNvPr id="45" name="圆角矩形 44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6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8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180534" y="2800102"/>
            <a:ext cx="1634584" cy="2045196"/>
            <a:chOff x="3295850" y="1895995"/>
            <a:chExt cx="3725149" cy="4660916"/>
          </a:xfrm>
        </p:grpSpPr>
        <p:sp>
          <p:nvSpPr>
            <p:cNvPr id="50" name="圆角矩形 49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51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53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23728" y="4473292"/>
            <a:ext cx="2930443" cy="971932"/>
            <a:chOff x="3457192" y="3925490"/>
            <a:chExt cx="2680450" cy="971932"/>
          </a:xfrm>
        </p:grpSpPr>
        <p:sp>
          <p:nvSpPr>
            <p:cNvPr id="55" name="文本框 44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6" name="文本框 45"/>
            <p:cNvSpPr txBox="1"/>
            <p:nvPr/>
          </p:nvSpPr>
          <p:spPr>
            <a:xfrm>
              <a:off x="3457192" y="437420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57" name="文本框 48"/>
          <p:cNvSpPr txBox="1"/>
          <p:nvPr/>
        </p:nvSpPr>
        <p:spPr>
          <a:xfrm>
            <a:off x="7468204" y="467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423728" y="3025492"/>
            <a:ext cx="2930443" cy="979572"/>
            <a:chOff x="3457192" y="3925490"/>
            <a:chExt cx="2680450" cy="979572"/>
          </a:xfrm>
        </p:grpSpPr>
        <p:sp>
          <p:nvSpPr>
            <p:cNvPr id="59" name="文本框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0" name="文本框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61" name="文本框 85"/>
          <p:cNvSpPr txBox="1"/>
          <p:nvPr/>
        </p:nvSpPr>
        <p:spPr>
          <a:xfrm>
            <a:off x="7468204" y="32298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8423728" y="1577692"/>
            <a:ext cx="2930443" cy="987212"/>
            <a:chOff x="3457192" y="3925490"/>
            <a:chExt cx="2680450" cy="987212"/>
          </a:xfrm>
        </p:grpSpPr>
        <p:sp>
          <p:nvSpPr>
            <p:cNvPr id="63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4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65" name="文本框 94"/>
          <p:cNvSpPr txBox="1"/>
          <p:nvPr/>
        </p:nvSpPr>
        <p:spPr>
          <a:xfrm>
            <a:off x="7468204" y="17820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57" grpId="0"/>
      <p:bldP spid="61" grpId="0"/>
      <p:bldP spid="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36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365626" y="1861707"/>
            <a:ext cx="3460748" cy="3460748"/>
            <a:chOff x="4179570" y="1588770"/>
            <a:chExt cx="2735580" cy="2735580"/>
          </a:xfrm>
        </p:grpSpPr>
        <p:sp>
          <p:nvSpPr>
            <p:cNvPr id="17" name="椭圆 16"/>
            <p:cNvSpPr/>
            <p:nvPr/>
          </p:nvSpPr>
          <p:spPr>
            <a:xfrm>
              <a:off x="4179570" y="1588770"/>
              <a:ext cx="2735580" cy="2735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215900" dist="889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8227" y="1777427"/>
              <a:ext cx="2358266" cy="23582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12610" y="1281490"/>
            <a:ext cx="1166781" cy="1166781"/>
            <a:chOff x="4881965" y="2278250"/>
            <a:chExt cx="2169764" cy="2169764"/>
          </a:xfrm>
        </p:grpSpPr>
        <p:sp>
          <p:nvSpPr>
            <p:cNvPr id="20" name="椭圆 19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27109" y="2995990"/>
            <a:ext cx="1166781" cy="1166781"/>
            <a:chOff x="4881965" y="2278250"/>
            <a:chExt cx="2169764" cy="2169764"/>
          </a:xfrm>
        </p:grpSpPr>
        <p:sp>
          <p:nvSpPr>
            <p:cNvPr id="24" name="椭圆 23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663A77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12610" y="4710491"/>
            <a:ext cx="1166781" cy="1166781"/>
            <a:chOff x="4881965" y="2278250"/>
            <a:chExt cx="2169764" cy="2169764"/>
          </a:xfrm>
        </p:grpSpPr>
        <p:sp>
          <p:nvSpPr>
            <p:cNvPr id="28" name="椭圆 27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F8353D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98110" y="2995990"/>
            <a:ext cx="1166781" cy="1166781"/>
            <a:chOff x="4881965" y="2278250"/>
            <a:chExt cx="2169764" cy="2169764"/>
          </a:xfrm>
        </p:grpSpPr>
        <p:sp>
          <p:nvSpPr>
            <p:cNvPr id="32" name="椭圆 31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952367" y="1693386"/>
            <a:ext cx="287266" cy="336642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36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18"/>
          <p:cNvGrpSpPr>
            <a:grpSpLocks noChangeAspect="1"/>
          </p:cNvGrpSpPr>
          <p:nvPr/>
        </p:nvGrpSpPr>
        <p:grpSpPr bwMode="auto">
          <a:xfrm>
            <a:off x="7645844" y="3410108"/>
            <a:ext cx="320918" cy="299035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13"/>
          <p:cNvGrpSpPr>
            <a:grpSpLocks noChangeAspect="1"/>
          </p:cNvGrpSpPr>
          <p:nvPr/>
        </p:nvGrpSpPr>
        <p:grpSpPr bwMode="auto">
          <a:xfrm>
            <a:off x="4206344" y="3414857"/>
            <a:ext cx="350311" cy="354447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47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30425" y="5113701"/>
            <a:ext cx="331151" cy="360360"/>
            <a:chOff x="4873620" y="1965325"/>
            <a:chExt cx="269882" cy="293688"/>
          </a:xfrm>
          <a:solidFill>
            <a:schemeClr val="bg1"/>
          </a:solidFill>
          <a:effectLst/>
        </p:grpSpPr>
        <p:sp>
          <p:nvSpPr>
            <p:cNvPr id="50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0" name="文本框 75"/>
          <p:cNvSpPr txBox="1"/>
          <p:nvPr/>
        </p:nvSpPr>
        <p:spPr>
          <a:xfrm>
            <a:off x="4850560" y="3502169"/>
            <a:ext cx="2490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71" name="Freeform 48"/>
          <p:cNvSpPr>
            <a:spLocks noEditPoints="1"/>
          </p:cNvSpPr>
          <p:nvPr/>
        </p:nvSpPr>
        <p:spPr bwMode="auto">
          <a:xfrm>
            <a:off x="5829190" y="2886527"/>
            <a:ext cx="547085" cy="595011"/>
          </a:xfrm>
          <a:custGeom>
            <a:avLst/>
            <a:gdLst>
              <a:gd name="T0" fmla="*/ 189 w 311"/>
              <a:gd name="T1" fmla="*/ 220 h 339"/>
              <a:gd name="T2" fmla="*/ 209 w 311"/>
              <a:gd name="T3" fmla="*/ 163 h 339"/>
              <a:gd name="T4" fmla="*/ 221 w 311"/>
              <a:gd name="T5" fmla="*/ 120 h 339"/>
              <a:gd name="T6" fmla="*/ 221 w 311"/>
              <a:gd name="T7" fmla="*/ 120 h 339"/>
              <a:gd name="T8" fmla="*/ 222 w 311"/>
              <a:gd name="T9" fmla="*/ 116 h 339"/>
              <a:gd name="T10" fmla="*/ 222 w 311"/>
              <a:gd name="T11" fmla="*/ 112 h 339"/>
              <a:gd name="T12" fmla="*/ 223 w 311"/>
              <a:gd name="T13" fmla="*/ 109 h 339"/>
              <a:gd name="T14" fmla="*/ 223 w 311"/>
              <a:gd name="T15" fmla="*/ 105 h 339"/>
              <a:gd name="T16" fmla="*/ 223 w 311"/>
              <a:gd name="T17" fmla="*/ 102 h 339"/>
              <a:gd name="T18" fmla="*/ 224 w 311"/>
              <a:gd name="T19" fmla="*/ 98 h 339"/>
              <a:gd name="T20" fmla="*/ 224 w 311"/>
              <a:gd name="T21" fmla="*/ 95 h 339"/>
              <a:gd name="T22" fmla="*/ 224 w 311"/>
              <a:gd name="T23" fmla="*/ 92 h 339"/>
              <a:gd name="T24" fmla="*/ 223 w 311"/>
              <a:gd name="T25" fmla="*/ 89 h 339"/>
              <a:gd name="T26" fmla="*/ 223 w 311"/>
              <a:gd name="T27" fmla="*/ 87 h 339"/>
              <a:gd name="T28" fmla="*/ 223 w 311"/>
              <a:gd name="T29" fmla="*/ 85 h 339"/>
              <a:gd name="T30" fmla="*/ 223 w 311"/>
              <a:gd name="T31" fmla="*/ 83 h 339"/>
              <a:gd name="T32" fmla="*/ 223 w 311"/>
              <a:gd name="T33" fmla="*/ 82 h 339"/>
              <a:gd name="T34" fmla="*/ 223 w 311"/>
              <a:gd name="T35" fmla="*/ 81 h 339"/>
              <a:gd name="T36" fmla="*/ 223 w 311"/>
              <a:gd name="T37" fmla="*/ 81 h 339"/>
              <a:gd name="T38" fmla="*/ 108 w 311"/>
              <a:gd name="T39" fmla="*/ 36 h 339"/>
              <a:gd name="T40" fmla="*/ 78 w 311"/>
              <a:gd name="T41" fmla="*/ 55 h 339"/>
              <a:gd name="T42" fmla="*/ 77 w 311"/>
              <a:gd name="T43" fmla="*/ 59 h 339"/>
              <a:gd name="T44" fmla="*/ 76 w 311"/>
              <a:gd name="T45" fmla="*/ 64 h 339"/>
              <a:gd name="T46" fmla="*/ 76 w 311"/>
              <a:gd name="T47" fmla="*/ 69 h 339"/>
              <a:gd name="T48" fmla="*/ 75 w 311"/>
              <a:gd name="T49" fmla="*/ 74 h 339"/>
              <a:gd name="T50" fmla="*/ 75 w 311"/>
              <a:gd name="T51" fmla="*/ 78 h 339"/>
              <a:gd name="T52" fmla="*/ 76 w 311"/>
              <a:gd name="T53" fmla="*/ 83 h 339"/>
              <a:gd name="T54" fmla="*/ 76 w 311"/>
              <a:gd name="T55" fmla="*/ 87 h 339"/>
              <a:gd name="T56" fmla="*/ 77 w 311"/>
              <a:gd name="T57" fmla="*/ 92 h 339"/>
              <a:gd name="T58" fmla="*/ 77 w 311"/>
              <a:gd name="T59" fmla="*/ 96 h 339"/>
              <a:gd name="T60" fmla="*/ 78 w 311"/>
              <a:gd name="T61" fmla="*/ 100 h 339"/>
              <a:gd name="T62" fmla="*/ 79 w 311"/>
              <a:gd name="T63" fmla="*/ 104 h 339"/>
              <a:gd name="T64" fmla="*/ 80 w 311"/>
              <a:gd name="T65" fmla="*/ 106 h 339"/>
              <a:gd name="T66" fmla="*/ 84 w 311"/>
              <a:gd name="T67" fmla="*/ 119 h 339"/>
              <a:gd name="T68" fmla="*/ 92 w 311"/>
              <a:gd name="T69" fmla="*/ 161 h 339"/>
              <a:gd name="T70" fmla="*/ 104 w 311"/>
              <a:gd name="T71" fmla="*/ 238 h 339"/>
              <a:gd name="T72" fmla="*/ 0 w 311"/>
              <a:gd name="T73" fmla="*/ 339 h 339"/>
              <a:gd name="T74" fmla="*/ 148 w 311"/>
              <a:gd name="T75" fmla="*/ 271 h 339"/>
              <a:gd name="T76" fmla="*/ 146 w 311"/>
              <a:gd name="T77" fmla="*/ 249 h 339"/>
              <a:gd name="T78" fmla="*/ 175 w 311"/>
              <a:gd name="T79" fmla="*/ 258 h 339"/>
              <a:gd name="T80" fmla="*/ 174 w 311"/>
              <a:gd name="T81" fmla="*/ 339 h 339"/>
              <a:gd name="T82" fmla="*/ 216 w 311"/>
              <a:gd name="T83" fmla="*/ 244 h 339"/>
              <a:gd name="T84" fmla="*/ 81 w 311"/>
              <a:gd name="T85" fmla="*/ 139 h 339"/>
              <a:gd name="T86" fmla="*/ 93 w 311"/>
              <a:gd name="T87" fmla="*/ 136 h 339"/>
              <a:gd name="T88" fmla="*/ 105 w 311"/>
              <a:gd name="T89" fmla="*/ 72 h 339"/>
              <a:gd name="T90" fmla="*/ 211 w 311"/>
              <a:gd name="T91" fmla="*/ 131 h 339"/>
              <a:gd name="T92" fmla="*/ 222 w 311"/>
              <a:gd name="T93" fmla="*/ 130 h 339"/>
              <a:gd name="T94" fmla="*/ 183 w 311"/>
              <a:gd name="T95" fmla="*/ 201 h 339"/>
              <a:gd name="T96" fmla="*/ 96 w 311"/>
              <a:gd name="T97" fmla="*/ 158 h 339"/>
              <a:gd name="T98" fmla="*/ 166 w 311"/>
              <a:gd name="T99" fmla="*/ 245 h 339"/>
              <a:gd name="T100" fmla="*/ 117 w 311"/>
              <a:gd name="T101" fmla="*/ 225 h 339"/>
              <a:gd name="T102" fmla="*/ 152 w 311"/>
              <a:gd name="T103" fmla="*/ 220 h 339"/>
              <a:gd name="T104" fmla="*/ 185 w 311"/>
              <a:gd name="T105" fmla="*/ 222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1" h="339">
                <a:moveTo>
                  <a:pt x="216" y="244"/>
                </a:moveTo>
                <a:cubicBezTo>
                  <a:pt x="194" y="236"/>
                  <a:pt x="189" y="220"/>
                  <a:pt x="189" y="220"/>
                </a:cubicBezTo>
                <a:cubicBezTo>
                  <a:pt x="189" y="202"/>
                  <a:pt x="189" y="202"/>
                  <a:pt x="189" y="202"/>
                </a:cubicBezTo>
                <a:cubicBezTo>
                  <a:pt x="205" y="182"/>
                  <a:pt x="209" y="163"/>
                  <a:pt x="209" y="163"/>
                </a:cubicBezTo>
                <a:cubicBezTo>
                  <a:pt x="212" y="160"/>
                  <a:pt x="218" y="154"/>
                  <a:pt x="218" y="154"/>
                </a:cubicBezTo>
                <a:cubicBezTo>
                  <a:pt x="229" y="137"/>
                  <a:pt x="225" y="116"/>
                  <a:pt x="221" y="120"/>
                </a:cubicBezTo>
                <a:cubicBezTo>
                  <a:pt x="221" y="120"/>
                  <a:pt x="221" y="121"/>
                  <a:pt x="220" y="122"/>
                </a:cubicBezTo>
                <a:cubicBezTo>
                  <a:pt x="220" y="121"/>
                  <a:pt x="221" y="121"/>
                  <a:pt x="221" y="120"/>
                </a:cubicBezTo>
                <a:cubicBezTo>
                  <a:pt x="221" y="120"/>
                  <a:pt x="221" y="119"/>
                  <a:pt x="221" y="119"/>
                </a:cubicBezTo>
                <a:cubicBezTo>
                  <a:pt x="221" y="118"/>
                  <a:pt x="221" y="117"/>
                  <a:pt x="222" y="116"/>
                </a:cubicBezTo>
                <a:cubicBezTo>
                  <a:pt x="222" y="116"/>
                  <a:pt x="222" y="116"/>
                  <a:pt x="222" y="115"/>
                </a:cubicBezTo>
                <a:cubicBezTo>
                  <a:pt x="222" y="114"/>
                  <a:pt x="222" y="113"/>
                  <a:pt x="222" y="112"/>
                </a:cubicBezTo>
                <a:cubicBezTo>
                  <a:pt x="222" y="112"/>
                  <a:pt x="222" y="112"/>
                  <a:pt x="222" y="111"/>
                </a:cubicBezTo>
                <a:cubicBezTo>
                  <a:pt x="223" y="110"/>
                  <a:pt x="223" y="110"/>
                  <a:pt x="223" y="109"/>
                </a:cubicBezTo>
                <a:cubicBezTo>
                  <a:pt x="223" y="108"/>
                  <a:pt x="223" y="108"/>
                  <a:pt x="223" y="108"/>
                </a:cubicBezTo>
                <a:cubicBezTo>
                  <a:pt x="223" y="107"/>
                  <a:pt x="223" y="106"/>
                  <a:pt x="223" y="105"/>
                </a:cubicBezTo>
                <a:cubicBezTo>
                  <a:pt x="223" y="105"/>
                  <a:pt x="223" y="105"/>
                  <a:pt x="223" y="104"/>
                </a:cubicBezTo>
                <a:cubicBezTo>
                  <a:pt x="223" y="103"/>
                  <a:pt x="223" y="103"/>
                  <a:pt x="223" y="102"/>
                </a:cubicBezTo>
                <a:cubicBezTo>
                  <a:pt x="223" y="101"/>
                  <a:pt x="223" y="101"/>
                  <a:pt x="224" y="101"/>
                </a:cubicBezTo>
                <a:cubicBezTo>
                  <a:pt x="224" y="100"/>
                  <a:pt x="224" y="99"/>
                  <a:pt x="224" y="98"/>
                </a:cubicBezTo>
                <a:cubicBezTo>
                  <a:pt x="224" y="98"/>
                  <a:pt x="224" y="98"/>
                  <a:pt x="224" y="98"/>
                </a:cubicBezTo>
                <a:cubicBezTo>
                  <a:pt x="224" y="97"/>
                  <a:pt x="224" y="96"/>
                  <a:pt x="224" y="95"/>
                </a:cubicBezTo>
                <a:cubicBezTo>
                  <a:pt x="224" y="95"/>
                  <a:pt x="224" y="95"/>
                  <a:pt x="224" y="94"/>
                </a:cubicBezTo>
                <a:cubicBezTo>
                  <a:pt x="224" y="94"/>
                  <a:pt x="224" y="93"/>
                  <a:pt x="224" y="92"/>
                </a:cubicBezTo>
                <a:cubicBezTo>
                  <a:pt x="224" y="92"/>
                  <a:pt x="224" y="92"/>
                  <a:pt x="224" y="91"/>
                </a:cubicBezTo>
                <a:cubicBezTo>
                  <a:pt x="224" y="91"/>
                  <a:pt x="224" y="90"/>
                  <a:pt x="223" y="89"/>
                </a:cubicBezTo>
                <a:cubicBezTo>
                  <a:pt x="223" y="89"/>
                  <a:pt x="223" y="89"/>
                  <a:pt x="223" y="89"/>
                </a:cubicBezTo>
                <a:cubicBezTo>
                  <a:pt x="223" y="88"/>
                  <a:pt x="223" y="88"/>
                  <a:pt x="223" y="87"/>
                </a:cubicBezTo>
                <a:cubicBezTo>
                  <a:pt x="223" y="87"/>
                  <a:pt x="223" y="87"/>
                  <a:pt x="223" y="87"/>
                </a:cubicBezTo>
                <a:cubicBezTo>
                  <a:pt x="223" y="86"/>
                  <a:pt x="223" y="86"/>
                  <a:pt x="223" y="85"/>
                </a:cubicBezTo>
                <a:cubicBezTo>
                  <a:pt x="223" y="85"/>
                  <a:pt x="223" y="85"/>
                  <a:pt x="223" y="85"/>
                </a:cubicBezTo>
                <a:cubicBezTo>
                  <a:pt x="223" y="84"/>
                  <a:pt x="223" y="84"/>
                  <a:pt x="223" y="83"/>
                </a:cubicBezTo>
                <a:cubicBezTo>
                  <a:pt x="223" y="83"/>
                  <a:pt x="223" y="83"/>
                  <a:pt x="223" y="83"/>
                </a:cubicBezTo>
                <a:cubicBezTo>
                  <a:pt x="223" y="83"/>
                  <a:pt x="223" y="82"/>
                  <a:pt x="223" y="82"/>
                </a:cubicBezTo>
                <a:cubicBezTo>
                  <a:pt x="223" y="82"/>
                  <a:pt x="223" y="82"/>
                  <a:pt x="223" y="82"/>
                </a:cubicBezTo>
                <a:cubicBezTo>
                  <a:pt x="223" y="82"/>
                  <a:pt x="223" y="81"/>
                  <a:pt x="223" y="81"/>
                </a:cubicBezTo>
                <a:cubicBezTo>
                  <a:pt x="223" y="81"/>
                  <a:pt x="223" y="81"/>
                  <a:pt x="223" y="81"/>
                </a:cubicBezTo>
                <a:cubicBezTo>
                  <a:pt x="223" y="81"/>
                  <a:pt x="223" y="81"/>
                  <a:pt x="223" y="81"/>
                </a:cubicBezTo>
                <a:cubicBezTo>
                  <a:pt x="221" y="33"/>
                  <a:pt x="182" y="21"/>
                  <a:pt x="182" y="21"/>
                </a:cubicBezTo>
                <a:cubicBezTo>
                  <a:pt x="134" y="0"/>
                  <a:pt x="108" y="36"/>
                  <a:pt x="108" y="36"/>
                </a:cubicBezTo>
                <a:cubicBezTo>
                  <a:pt x="89" y="27"/>
                  <a:pt x="79" y="51"/>
                  <a:pt x="79" y="51"/>
                </a:cubicBezTo>
                <a:cubicBezTo>
                  <a:pt x="79" y="52"/>
                  <a:pt x="78" y="54"/>
                  <a:pt x="78" y="55"/>
                </a:cubicBezTo>
                <a:cubicBezTo>
                  <a:pt x="78" y="55"/>
                  <a:pt x="78" y="56"/>
                  <a:pt x="78" y="56"/>
                </a:cubicBezTo>
                <a:cubicBezTo>
                  <a:pt x="78" y="57"/>
                  <a:pt x="77" y="58"/>
                  <a:pt x="77" y="59"/>
                </a:cubicBezTo>
                <a:cubicBezTo>
                  <a:pt x="77" y="60"/>
                  <a:pt x="77" y="60"/>
                  <a:pt x="77" y="61"/>
                </a:cubicBezTo>
                <a:cubicBezTo>
                  <a:pt x="77" y="62"/>
                  <a:pt x="76" y="63"/>
                  <a:pt x="76" y="64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6"/>
                  <a:pt x="76" y="68"/>
                  <a:pt x="76" y="69"/>
                </a:cubicBezTo>
                <a:cubicBezTo>
                  <a:pt x="76" y="70"/>
                  <a:pt x="76" y="70"/>
                  <a:pt x="76" y="71"/>
                </a:cubicBezTo>
                <a:cubicBezTo>
                  <a:pt x="76" y="72"/>
                  <a:pt x="75" y="73"/>
                  <a:pt x="75" y="74"/>
                </a:cubicBezTo>
                <a:cubicBezTo>
                  <a:pt x="75" y="74"/>
                  <a:pt x="75" y="75"/>
                  <a:pt x="75" y="75"/>
                </a:cubicBezTo>
                <a:cubicBezTo>
                  <a:pt x="75" y="76"/>
                  <a:pt x="75" y="77"/>
                  <a:pt x="75" y="78"/>
                </a:cubicBezTo>
                <a:cubicBezTo>
                  <a:pt x="75" y="79"/>
                  <a:pt x="75" y="79"/>
                  <a:pt x="75" y="79"/>
                </a:cubicBezTo>
                <a:cubicBezTo>
                  <a:pt x="75" y="81"/>
                  <a:pt x="76" y="82"/>
                  <a:pt x="76" y="83"/>
                </a:cubicBezTo>
                <a:cubicBezTo>
                  <a:pt x="76" y="84"/>
                  <a:pt x="76" y="84"/>
                  <a:pt x="76" y="84"/>
                </a:cubicBezTo>
                <a:cubicBezTo>
                  <a:pt x="76" y="85"/>
                  <a:pt x="76" y="86"/>
                  <a:pt x="76" y="87"/>
                </a:cubicBezTo>
                <a:cubicBezTo>
                  <a:pt x="76" y="88"/>
                  <a:pt x="76" y="88"/>
                  <a:pt x="76" y="89"/>
                </a:cubicBezTo>
                <a:cubicBezTo>
                  <a:pt x="76" y="90"/>
                  <a:pt x="76" y="91"/>
                  <a:pt x="77" y="92"/>
                </a:cubicBezTo>
                <a:cubicBezTo>
                  <a:pt x="77" y="92"/>
                  <a:pt x="77" y="92"/>
                  <a:pt x="77" y="93"/>
                </a:cubicBezTo>
                <a:cubicBezTo>
                  <a:pt x="77" y="94"/>
                  <a:pt x="77" y="95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8"/>
                  <a:pt x="78" y="99"/>
                  <a:pt x="78" y="100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9" y="102"/>
                  <a:pt x="79" y="103"/>
                  <a:pt x="79" y="104"/>
                </a:cubicBezTo>
                <a:cubicBezTo>
                  <a:pt x="79" y="104"/>
                  <a:pt x="79" y="105"/>
                  <a:pt x="79" y="105"/>
                </a:cubicBezTo>
                <a:cubicBezTo>
                  <a:pt x="79" y="105"/>
                  <a:pt x="80" y="105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11"/>
                  <a:pt x="83" y="115"/>
                  <a:pt x="84" y="119"/>
                </a:cubicBezTo>
                <a:cubicBezTo>
                  <a:pt x="77" y="115"/>
                  <a:pt x="76" y="123"/>
                  <a:pt x="76" y="123"/>
                </a:cubicBezTo>
                <a:cubicBezTo>
                  <a:pt x="76" y="152"/>
                  <a:pt x="92" y="161"/>
                  <a:pt x="92" y="161"/>
                </a:cubicBezTo>
                <a:cubicBezTo>
                  <a:pt x="95" y="180"/>
                  <a:pt x="114" y="200"/>
                  <a:pt x="114" y="200"/>
                </a:cubicBezTo>
                <a:cubicBezTo>
                  <a:pt x="121" y="227"/>
                  <a:pt x="104" y="238"/>
                  <a:pt x="104" y="238"/>
                </a:cubicBezTo>
                <a:cubicBezTo>
                  <a:pt x="75" y="249"/>
                  <a:pt x="75" y="249"/>
                  <a:pt x="75" y="249"/>
                </a:cubicBezTo>
                <a:cubicBezTo>
                  <a:pt x="0" y="273"/>
                  <a:pt x="0" y="339"/>
                  <a:pt x="0" y="339"/>
                </a:cubicBezTo>
                <a:cubicBezTo>
                  <a:pt x="137" y="339"/>
                  <a:pt x="137" y="339"/>
                  <a:pt x="137" y="339"/>
                </a:cubicBezTo>
                <a:cubicBezTo>
                  <a:pt x="148" y="271"/>
                  <a:pt x="148" y="271"/>
                  <a:pt x="148" y="271"/>
                </a:cubicBezTo>
                <a:cubicBezTo>
                  <a:pt x="136" y="258"/>
                  <a:pt x="136" y="258"/>
                  <a:pt x="136" y="258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75" y="258"/>
                  <a:pt x="175" y="258"/>
                  <a:pt x="175" y="258"/>
                </a:cubicBezTo>
                <a:cubicBezTo>
                  <a:pt x="164" y="271"/>
                  <a:pt x="164" y="271"/>
                  <a:pt x="164" y="271"/>
                </a:cubicBezTo>
                <a:cubicBezTo>
                  <a:pt x="174" y="339"/>
                  <a:pt x="174" y="339"/>
                  <a:pt x="174" y="339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307" y="274"/>
                  <a:pt x="238" y="252"/>
                  <a:pt x="216" y="244"/>
                </a:cubicBezTo>
                <a:close/>
                <a:moveTo>
                  <a:pt x="96" y="158"/>
                </a:moveTo>
                <a:cubicBezTo>
                  <a:pt x="94" y="157"/>
                  <a:pt x="86" y="153"/>
                  <a:pt x="81" y="139"/>
                </a:cubicBezTo>
                <a:cubicBezTo>
                  <a:pt x="81" y="139"/>
                  <a:pt x="77" y="124"/>
                  <a:pt x="81" y="123"/>
                </a:cubicBezTo>
                <a:cubicBezTo>
                  <a:pt x="81" y="123"/>
                  <a:pt x="86" y="119"/>
                  <a:pt x="93" y="136"/>
                </a:cubicBezTo>
                <a:cubicBezTo>
                  <a:pt x="94" y="139"/>
                  <a:pt x="96" y="142"/>
                  <a:pt x="97" y="143"/>
                </a:cubicBezTo>
                <a:cubicBezTo>
                  <a:pt x="97" y="143"/>
                  <a:pt x="82" y="98"/>
                  <a:pt x="105" y="72"/>
                </a:cubicBezTo>
                <a:cubicBezTo>
                  <a:pt x="105" y="72"/>
                  <a:pt x="155" y="137"/>
                  <a:pt x="211" y="104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38"/>
                  <a:pt x="211" y="143"/>
                  <a:pt x="215" y="136"/>
                </a:cubicBezTo>
                <a:cubicBezTo>
                  <a:pt x="222" y="120"/>
                  <a:pt x="222" y="130"/>
                  <a:pt x="222" y="130"/>
                </a:cubicBezTo>
                <a:cubicBezTo>
                  <a:pt x="220" y="148"/>
                  <a:pt x="212" y="156"/>
                  <a:pt x="206" y="161"/>
                </a:cubicBezTo>
                <a:cubicBezTo>
                  <a:pt x="201" y="176"/>
                  <a:pt x="193" y="190"/>
                  <a:pt x="183" y="201"/>
                </a:cubicBezTo>
                <a:cubicBezTo>
                  <a:pt x="152" y="236"/>
                  <a:pt x="121" y="201"/>
                  <a:pt x="121" y="201"/>
                </a:cubicBezTo>
                <a:cubicBezTo>
                  <a:pt x="109" y="191"/>
                  <a:pt x="101" y="175"/>
                  <a:pt x="96" y="158"/>
                </a:cubicBezTo>
                <a:close/>
                <a:moveTo>
                  <a:pt x="185" y="222"/>
                </a:moveTo>
                <a:cubicBezTo>
                  <a:pt x="166" y="245"/>
                  <a:pt x="166" y="245"/>
                  <a:pt x="166" y="245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17" y="225"/>
                  <a:pt x="117" y="225"/>
                  <a:pt x="117" y="225"/>
                </a:cubicBezTo>
                <a:cubicBezTo>
                  <a:pt x="117" y="225"/>
                  <a:pt x="119" y="216"/>
                  <a:pt x="119" y="204"/>
                </a:cubicBezTo>
                <a:cubicBezTo>
                  <a:pt x="119" y="204"/>
                  <a:pt x="132" y="221"/>
                  <a:pt x="152" y="220"/>
                </a:cubicBezTo>
                <a:cubicBezTo>
                  <a:pt x="152" y="220"/>
                  <a:pt x="171" y="222"/>
                  <a:pt x="185" y="204"/>
                </a:cubicBezTo>
                <a:lnTo>
                  <a:pt x="185" y="222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6961683" y="1052736"/>
            <a:ext cx="2930443" cy="987212"/>
            <a:chOff x="3457192" y="3925490"/>
            <a:chExt cx="2680450" cy="987212"/>
          </a:xfrm>
        </p:grpSpPr>
        <p:sp>
          <p:nvSpPr>
            <p:cNvPr id="73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4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17867" y="3068960"/>
            <a:ext cx="2930443" cy="987212"/>
            <a:chOff x="3457192" y="3925490"/>
            <a:chExt cx="2680450" cy="987212"/>
          </a:xfrm>
        </p:grpSpPr>
        <p:sp>
          <p:nvSpPr>
            <p:cNvPr id="76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7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569195" y="5034076"/>
            <a:ext cx="2930443" cy="987212"/>
            <a:chOff x="3457192" y="3925490"/>
            <a:chExt cx="2680450" cy="987212"/>
          </a:xfrm>
        </p:grpSpPr>
        <p:sp>
          <p:nvSpPr>
            <p:cNvPr id="79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0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90880" y="3089860"/>
            <a:ext cx="2930443" cy="987212"/>
            <a:chOff x="3457192" y="3925490"/>
            <a:chExt cx="2680450" cy="987212"/>
          </a:xfrm>
        </p:grpSpPr>
        <p:sp>
          <p:nvSpPr>
            <p:cNvPr id="82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3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70" grpId="0"/>
      <p:bldP spid="7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6251069" y="2482487"/>
            <a:ext cx="3007231" cy="1836416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V="1">
            <a:off x="2933700" y="2482487"/>
            <a:ext cx="3007231" cy="1836416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142664" y="1414913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01ACBE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347083" y="110858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460033" y="1414913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F8353D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664453" y="110858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142664" y="3989016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01ACBE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flipV="1">
            <a:off x="3347083" y="439457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60033" y="3989016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F8353D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flipV="1">
            <a:off x="6664453" y="439457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8"/>
          <p:cNvSpPr txBox="1"/>
          <p:nvPr/>
        </p:nvSpPr>
        <p:spPr>
          <a:xfrm>
            <a:off x="3845499" y="2501691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27" name="文本框 20"/>
          <p:cNvSpPr txBox="1"/>
          <p:nvPr/>
        </p:nvSpPr>
        <p:spPr>
          <a:xfrm>
            <a:off x="3568506" y="1340768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sp>
        <p:nvSpPr>
          <p:cNvPr id="28" name="文本框 21"/>
          <p:cNvSpPr txBox="1"/>
          <p:nvPr/>
        </p:nvSpPr>
        <p:spPr>
          <a:xfrm>
            <a:off x="3568506" y="4580591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sp>
        <p:nvSpPr>
          <p:cNvPr id="29" name="文本框 22"/>
          <p:cNvSpPr txBox="1"/>
          <p:nvPr/>
        </p:nvSpPr>
        <p:spPr>
          <a:xfrm>
            <a:off x="6903276" y="1340768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sp>
        <p:nvSpPr>
          <p:cNvPr id="30" name="文本框 23"/>
          <p:cNvSpPr txBox="1"/>
          <p:nvPr/>
        </p:nvSpPr>
        <p:spPr>
          <a:xfrm>
            <a:off x="6903276" y="4580591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6940586" y="2553238"/>
            <a:ext cx="215827" cy="252924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32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18"/>
          <p:cNvGrpSpPr>
            <a:grpSpLocks noChangeAspect="1"/>
          </p:cNvGrpSpPr>
          <p:nvPr/>
        </p:nvGrpSpPr>
        <p:grpSpPr bwMode="auto">
          <a:xfrm>
            <a:off x="6915889" y="4080132"/>
            <a:ext cx="265222" cy="247137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37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13"/>
          <p:cNvGrpSpPr>
            <a:grpSpLocks noChangeAspect="1"/>
          </p:cNvGrpSpPr>
          <p:nvPr/>
        </p:nvGrpSpPr>
        <p:grpSpPr bwMode="auto">
          <a:xfrm>
            <a:off x="3589503" y="2546548"/>
            <a:ext cx="263195" cy="266303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43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96701" y="4081028"/>
            <a:ext cx="248798" cy="270744"/>
            <a:chOff x="4873620" y="1965325"/>
            <a:chExt cx="269882" cy="293688"/>
          </a:xfrm>
          <a:solidFill>
            <a:schemeClr val="bg1"/>
          </a:solidFill>
          <a:effectLst/>
        </p:grpSpPr>
        <p:sp>
          <p:nvSpPr>
            <p:cNvPr id="46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文本框 43"/>
          <p:cNvSpPr txBox="1"/>
          <p:nvPr/>
        </p:nvSpPr>
        <p:spPr>
          <a:xfrm>
            <a:off x="3845499" y="4021557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1" name="文本框 44"/>
          <p:cNvSpPr txBox="1"/>
          <p:nvPr/>
        </p:nvSpPr>
        <p:spPr>
          <a:xfrm>
            <a:off x="7206149" y="2501691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2" name="文本框 45"/>
          <p:cNvSpPr txBox="1"/>
          <p:nvPr/>
        </p:nvSpPr>
        <p:spPr>
          <a:xfrm>
            <a:off x="7206149" y="4021557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3" name="文本框 46"/>
          <p:cNvSpPr txBox="1"/>
          <p:nvPr/>
        </p:nvSpPr>
        <p:spPr>
          <a:xfrm>
            <a:off x="3132436" y="3173888"/>
            <a:ext cx="259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latin typeface="Impact MT Std" pitchFamily="34" charset="0"/>
                <a:ea typeface="LiHei Pro" panose="020B0500000000000000" pitchFamily="34" charset="-122"/>
              </a:rPr>
              <a:t>YOUR TITLE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latin typeface="Impact MT Std" pitchFamily="34" charset="0"/>
              <a:ea typeface="LiHei Pro" panose="020B0500000000000000" pitchFamily="34" charset="-122"/>
            </a:endParaRPr>
          </a:p>
        </p:txBody>
      </p:sp>
      <p:sp>
        <p:nvSpPr>
          <p:cNvPr id="54" name="文本框 47"/>
          <p:cNvSpPr txBox="1"/>
          <p:nvPr/>
        </p:nvSpPr>
        <p:spPr>
          <a:xfrm>
            <a:off x="6449805" y="3173888"/>
            <a:ext cx="259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latin typeface="Impact MT Std" pitchFamily="34" charset="0"/>
                <a:ea typeface="LiHei Pro" panose="020B0500000000000000" pitchFamily="34" charset="-122"/>
              </a:rPr>
              <a:t>YOUR TITLE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latin typeface="Impact MT Std" pitchFamily="34" charset="0"/>
              <a:ea typeface="LiHei Pro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50" grpId="0"/>
      <p:bldP spid="51" grpId="0"/>
      <p:bldP spid="52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178637" y="169858"/>
            <a:ext cx="3705868" cy="3259142"/>
            <a:chOff x="3392486" y="1165291"/>
            <a:chExt cx="5736833" cy="5045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2486" y="4406005"/>
              <a:ext cx="5736833" cy="1804573"/>
            </a:xfrm>
            <a:prstGeom prst="rect">
              <a:avLst/>
            </a:prstGeom>
          </p:spPr>
        </p:pic>
        <p:sp>
          <p:nvSpPr>
            <p:cNvPr id="4" name="淘宝网Chenying0907出品 5619"/>
            <p:cNvSpPr/>
            <p:nvPr/>
          </p:nvSpPr>
          <p:spPr bwMode="auto">
            <a:xfrm>
              <a:off x="4628132" y="2901027"/>
              <a:ext cx="621387" cy="2839449"/>
            </a:xfrm>
            <a:custGeom>
              <a:avLst/>
              <a:gdLst>
                <a:gd name="T0" fmla="*/ 147 w 151"/>
                <a:gd name="T1" fmla="*/ 690 h 690"/>
                <a:gd name="T2" fmla="*/ 13 w 151"/>
                <a:gd name="T3" fmla="*/ 389 h 690"/>
                <a:gd name="T4" fmla="*/ 0 w 151"/>
                <a:gd name="T5" fmla="*/ 0 h 690"/>
                <a:gd name="T6" fmla="*/ 151 w 151"/>
                <a:gd name="T7" fmla="*/ 241 h 690"/>
                <a:gd name="T8" fmla="*/ 147 w 151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90">
                  <a:moveTo>
                    <a:pt x="147" y="690"/>
                  </a:moveTo>
                  <a:lnTo>
                    <a:pt x="13" y="389"/>
                  </a:lnTo>
                  <a:lnTo>
                    <a:pt x="0" y="0"/>
                  </a:lnTo>
                  <a:lnTo>
                    <a:pt x="151" y="241"/>
                  </a:lnTo>
                  <a:lnTo>
                    <a:pt x="147" y="69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淘宝网Chenying0907出品 5627"/>
            <p:cNvSpPr/>
            <p:nvPr/>
          </p:nvSpPr>
          <p:spPr bwMode="auto">
            <a:xfrm>
              <a:off x="4479241" y="2068614"/>
              <a:ext cx="2329169" cy="868296"/>
            </a:xfrm>
            <a:custGeom>
              <a:avLst/>
              <a:gdLst>
                <a:gd name="T0" fmla="*/ 52 w 566"/>
                <a:gd name="T1" fmla="*/ 211 h 211"/>
                <a:gd name="T2" fmla="*/ 0 w 566"/>
                <a:gd name="T3" fmla="*/ 41 h 211"/>
                <a:gd name="T4" fmla="*/ 485 w 566"/>
                <a:gd name="T5" fmla="*/ 0 h 211"/>
                <a:gd name="T6" fmla="*/ 566 w 566"/>
                <a:gd name="T7" fmla="*/ 155 h 211"/>
                <a:gd name="T8" fmla="*/ 52 w 566"/>
                <a:gd name="T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211">
                  <a:moveTo>
                    <a:pt x="52" y="211"/>
                  </a:moveTo>
                  <a:lnTo>
                    <a:pt x="0" y="41"/>
                  </a:lnTo>
                  <a:lnTo>
                    <a:pt x="485" y="0"/>
                  </a:lnTo>
                  <a:lnTo>
                    <a:pt x="566" y="155"/>
                  </a:lnTo>
                  <a:lnTo>
                    <a:pt x="52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淘宝网Chenying0907出品 5631"/>
            <p:cNvSpPr/>
            <p:nvPr/>
          </p:nvSpPr>
          <p:spPr bwMode="auto">
            <a:xfrm>
              <a:off x="6776641" y="2242559"/>
              <a:ext cx="2234521" cy="1304502"/>
            </a:xfrm>
            <a:custGeom>
              <a:avLst/>
              <a:gdLst>
                <a:gd name="T0" fmla="*/ 0 w 543"/>
                <a:gd name="T1" fmla="*/ 109 h 317"/>
                <a:gd name="T2" fmla="*/ 230 w 543"/>
                <a:gd name="T3" fmla="*/ 0 h 317"/>
                <a:gd name="T4" fmla="*/ 543 w 543"/>
                <a:gd name="T5" fmla="*/ 182 h 317"/>
                <a:gd name="T6" fmla="*/ 264 w 543"/>
                <a:gd name="T7" fmla="*/ 317 h 317"/>
                <a:gd name="T8" fmla="*/ 0 w 543"/>
                <a:gd name="T9" fmla="*/ 10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3" h="317">
                  <a:moveTo>
                    <a:pt x="0" y="109"/>
                  </a:moveTo>
                  <a:lnTo>
                    <a:pt x="230" y="0"/>
                  </a:lnTo>
                  <a:lnTo>
                    <a:pt x="543" y="182"/>
                  </a:lnTo>
                  <a:lnTo>
                    <a:pt x="264" y="317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淘宝网Chenying0907出品 5619"/>
            <p:cNvSpPr/>
            <p:nvPr/>
          </p:nvSpPr>
          <p:spPr bwMode="auto">
            <a:xfrm>
              <a:off x="4645530" y="2961587"/>
              <a:ext cx="621387" cy="2839451"/>
            </a:xfrm>
            <a:custGeom>
              <a:avLst/>
              <a:gdLst>
                <a:gd name="T0" fmla="*/ 147 w 151"/>
                <a:gd name="T1" fmla="*/ 690 h 690"/>
                <a:gd name="T2" fmla="*/ 13 w 151"/>
                <a:gd name="T3" fmla="*/ 389 h 690"/>
                <a:gd name="T4" fmla="*/ 0 w 151"/>
                <a:gd name="T5" fmla="*/ 0 h 690"/>
                <a:gd name="T6" fmla="*/ 151 w 151"/>
                <a:gd name="T7" fmla="*/ 241 h 690"/>
                <a:gd name="T8" fmla="*/ 147 w 151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90">
                  <a:moveTo>
                    <a:pt x="147" y="690"/>
                  </a:moveTo>
                  <a:lnTo>
                    <a:pt x="13" y="389"/>
                  </a:lnTo>
                  <a:lnTo>
                    <a:pt x="0" y="0"/>
                  </a:lnTo>
                  <a:lnTo>
                    <a:pt x="151" y="241"/>
                  </a:lnTo>
                  <a:lnTo>
                    <a:pt x="147" y="690"/>
                  </a:lnTo>
                  <a:close/>
                </a:path>
              </a:pathLst>
            </a:custGeom>
            <a:gradFill flip="none" rotWithShape="1">
              <a:gsLst>
                <a:gs pos="92000">
                  <a:schemeClr val="bg1">
                    <a:lumMod val="65000"/>
                    <a:alpha val="50000"/>
                  </a:schemeClr>
                </a:gs>
                <a:gs pos="40000">
                  <a:schemeClr val="bg1">
                    <a:alpha val="0"/>
                  </a:schemeClr>
                </a:gs>
                <a:gs pos="8000">
                  <a:schemeClr val="bg1">
                    <a:lumMod val="65000"/>
                    <a:alpha val="5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淘宝网Chenying0907出品 5623"/>
            <p:cNvSpPr/>
            <p:nvPr/>
          </p:nvSpPr>
          <p:spPr bwMode="auto">
            <a:xfrm>
              <a:off x="3536391" y="2622965"/>
              <a:ext cx="1757163" cy="1312730"/>
            </a:xfrm>
            <a:custGeom>
              <a:avLst/>
              <a:gdLst>
                <a:gd name="T0" fmla="*/ 178 w 178"/>
                <a:gd name="T1" fmla="*/ 131 h 132"/>
                <a:gd name="T2" fmla="*/ 119 w 178"/>
                <a:gd name="T3" fmla="*/ 30 h 132"/>
                <a:gd name="T4" fmla="*/ 0 w 178"/>
                <a:gd name="T5" fmla="*/ 0 h 132"/>
                <a:gd name="T6" fmla="*/ 31 w 178"/>
                <a:gd name="T7" fmla="*/ 98 h 132"/>
                <a:gd name="T8" fmla="*/ 177 w 178"/>
                <a:gd name="T9" fmla="*/ 131 h 132"/>
                <a:gd name="T10" fmla="*/ 178 w 178"/>
                <a:gd name="T11" fmla="*/ 132 h 132"/>
                <a:gd name="T12" fmla="*/ 178 w 178"/>
                <a:gd name="T13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32">
                  <a:moveTo>
                    <a:pt x="178" y="131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176" y="130"/>
                    <a:pt x="177" y="131"/>
                  </a:cubicBezTo>
                  <a:cubicBezTo>
                    <a:pt x="178" y="131"/>
                    <a:pt x="178" y="132"/>
                    <a:pt x="178" y="132"/>
                  </a:cubicBezTo>
                  <a:lnTo>
                    <a:pt x="17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" name="Group 5788"/>
            <p:cNvGrpSpPr>
              <a:grpSpLocks noChangeAspect="1"/>
            </p:cNvGrpSpPr>
            <p:nvPr/>
          </p:nvGrpSpPr>
          <p:grpSpPr bwMode="auto">
            <a:xfrm>
              <a:off x="4674924" y="3788296"/>
              <a:ext cx="571108" cy="1947511"/>
              <a:chOff x="2534" y="2472"/>
              <a:chExt cx="139" cy="474"/>
            </a:xfr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65000"/>
                    <a:alpha val="32000"/>
                  </a:schemeClr>
                </a:gs>
              </a:gsLst>
              <a:lin ang="5400000" scaled="0"/>
            </a:gradFill>
          </p:grpSpPr>
          <p:sp>
            <p:nvSpPr>
              <p:cNvPr id="48" name="淘宝网Chenying0907出品 5789"/>
              <p:cNvSpPr/>
              <p:nvPr/>
            </p:nvSpPr>
            <p:spPr bwMode="auto">
              <a:xfrm>
                <a:off x="2534" y="2472"/>
                <a:ext cx="139" cy="474"/>
              </a:xfrm>
              <a:custGeom>
                <a:avLst/>
                <a:gdLst>
                  <a:gd name="T0" fmla="*/ 0 w 139"/>
                  <a:gd name="T1" fmla="*/ 0 h 474"/>
                  <a:gd name="T2" fmla="*/ 5 w 139"/>
                  <a:gd name="T3" fmla="*/ 175 h 474"/>
                  <a:gd name="T4" fmla="*/ 139 w 139"/>
                  <a:gd name="T5" fmla="*/ 474 h 474"/>
                  <a:gd name="T6" fmla="*/ 139 w 139"/>
                  <a:gd name="T7" fmla="*/ 29 h 474"/>
                  <a:gd name="T8" fmla="*/ 0 w 139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74">
                    <a:moveTo>
                      <a:pt x="0" y="0"/>
                    </a:moveTo>
                    <a:lnTo>
                      <a:pt x="5" y="175"/>
                    </a:lnTo>
                    <a:lnTo>
                      <a:pt x="139" y="474"/>
                    </a:lnTo>
                    <a:lnTo>
                      <a:pt x="139" y="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淘宝网Chenying0907出品 5790"/>
              <p:cNvSpPr/>
              <p:nvPr/>
            </p:nvSpPr>
            <p:spPr bwMode="auto">
              <a:xfrm>
                <a:off x="2534" y="2472"/>
                <a:ext cx="139" cy="474"/>
              </a:xfrm>
              <a:custGeom>
                <a:avLst/>
                <a:gdLst>
                  <a:gd name="T0" fmla="*/ 0 w 139"/>
                  <a:gd name="T1" fmla="*/ 0 h 474"/>
                  <a:gd name="T2" fmla="*/ 5 w 139"/>
                  <a:gd name="T3" fmla="*/ 175 h 474"/>
                  <a:gd name="T4" fmla="*/ 139 w 139"/>
                  <a:gd name="T5" fmla="*/ 474 h 474"/>
                  <a:gd name="T6" fmla="*/ 139 w 139"/>
                  <a:gd name="T7" fmla="*/ 29 h 474"/>
                  <a:gd name="T8" fmla="*/ 0 w 139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74">
                    <a:moveTo>
                      <a:pt x="0" y="0"/>
                    </a:moveTo>
                    <a:lnTo>
                      <a:pt x="5" y="175"/>
                    </a:lnTo>
                    <a:lnTo>
                      <a:pt x="139" y="474"/>
                    </a:lnTo>
                    <a:lnTo>
                      <a:pt x="139" y="2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Group 5638"/>
            <p:cNvGrpSpPr>
              <a:grpSpLocks noChangeAspect="1"/>
            </p:cNvGrpSpPr>
            <p:nvPr/>
          </p:nvGrpSpPr>
          <p:grpSpPr bwMode="auto">
            <a:xfrm>
              <a:off x="4702621" y="2696801"/>
              <a:ext cx="3176887" cy="1242773"/>
              <a:chOff x="3454" y="2010"/>
              <a:chExt cx="772" cy="302"/>
            </a:xfrm>
            <a:solidFill>
              <a:schemeClr val="bg1">
                <a:lumMod val="85000"/>
              </a:schemeClr>
            </a:solidFill>
          </p:grpSpPr>
          <p:sp>
            <p:nvSpPr>
              <p:cNvPr id="46" name="淘宝网Chenying0907出品 5639"/>
              <p:cNvSpPr/>
              <p:nvPr/>
            </p:nvSpPr>
            <p:spPr bwMode="auto">
              <a:xfrm>
                <a:off x="3454" y="2010"/>
                <a:ext cx="772" cy="302"/>
              </a:xfrm>
              <a:custGeom>
                <a:avLst/>
                <a:gdLst>
                  <a:gd name="T0" fmla="*/ 510 w 772"/>
                  <a:gd name="T1" fmla="*/ 0 h 302"/>
                  <a:gd name="T2" fmla="*/ 0 w 772"/>
                  <a:gd name="T3" fmla="*/ 56 h 302"/>
                  <a:gd name="T4" fmla="*/ 141 w 772"/>
                  <a:gd name="T5" fmla="*/ 302 h 302"/>
                  <a:gd name="T6" fmla="*/ 772 w 772"/>
                  <a:gd name="T7" fmla="*/ 208 h 302"/>
                  <a:gd name="T8" fmla="*/ 510 w 7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2" h="302">
                    <a:moveTo>
                      <a:pt x="510" y="0"/>
                    </a:moveTo>
                    <a:lnTo>
                      <a:pt x="0" y="56"/>
                    </a:lnTo>
                    <a:lnTo>
                      <a:pt x="141" y="302"/>
                    </a:lnTo>
                    <a:lnTo>
                      <a:pt x="772" y="208"/>
                    </a:lnTo>
                    <a:lnTo>
                      <a:pt x="5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淘宝网Chenying0907出品 5640"/>
              <p:cNvSpPr/>
              <p:nvPr/>
            </p:nvSpPr>
            <p:spPr bwMode="auto">
              <a:xfrm>
                <a:off x="3454" y="2010"/>
                <a:ext cx="772" cy="302"/>
              </a:xfrm>
              <a:custGeom>
                <a:avLst/>
                <a:gdLst>
                  <a:gd name="T0" fmla="*/ 510 w 772"/>
                  <a:gd name="T1" fmla="*/ 0 h 302"/>
                  <a:gd name="T2" fmla="*/ 0 w 772"/>
                  <a:gd name="T3" fmla="*/ 56 h 302"/>
                  <a:gd name="T4" fmla="*/ 141 w 772"/>
                  <a:gd name="T5" fmla="*/ 302 h 302"/>
                  <a:gd name="T6" fmla="*/ 772 w 772"/>
                  <a:gd name="T7" fmla="*/ 208 h 302"/>
                  <a:gd name="T8" fmla="*/ 510 w 7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2" h="302">
                    <a:moveTo>
                      <a:pt x="510" y="0"/>
                    </a:moveTo>
                    <a:lnTo>
                      <a:pt x="0" y="56"/>
                    </a:lnTo>
                    <a:lnTo>
                      <a:pt x="141" y="302"/>
                    </a:lnTo>
                    <a:lnTo>
                      <a:pt x="772" y="208"/>
                    </a:lnTo>
                    <a:lnTo>
                      <a:pt x="5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" name="淘宝网Chenying0907出品 10"/>
            <p:cNvGrpSpPr/>
            <p:nvPr/>
          </p:nvGrpSpPr>
          <p:grpSpPr>
            <a:xfrm>
              <a:off x="4585523" y="1271914"/>
              <a:ext cx="4353645" cy="3457512"/>
              <a:chOff x="4585524" y="1271913"/>
              <a:chExt cx="4353648" cy="3457509"/>
            </a:xfrm>
          </p:grpSpPr>
          <p:grpSp>
            <p:nvGrpSpPr>
              <p:cNvPr id="18" name="淘宝网Chenying0907出品 17"/>
              <p:cNvGrpSpPr/>
              <p:nvPr/>
            </p:nvGrpSpPr>
            <p:grpSpPr>
              <a:xfrm>
                <a:off x="4585524" y="1778245"/>
                <a:ext cx="1411857" cy="2951177"/>
                <a:chOff x="4400552" y="1170243"/>
                <a:chExt cx="1411857" cy="2951180"/>
              </a:xfrm>
            </p:grpSpPr>
            <p:sp>
              <p:nvSpPr>
                <p:cNvPr id="40" name="淘宝网Chenying0907出品 5702"/>
                <p:cNvSpPr/>
                <p:nvPr/>
              </p:nvSpPr>
              <p:spPr bwMode="auto">
                <a:xfrm>
                  <a:off x="5450459" y="3873773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41" name="淘宝网Chenying0907出品 5704"/>
                <p:cNvSpPr/>
                <p:nvPr/>
              </p:nvSpPr>
              <p:spPr bwMode="auto">
                <a:xfrm>
                  <a:off x="4400552" y="1170243"/>
                  <a:ext cx="493713" cy="893763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淘宝网Chenying0907出品 5715"/>
                <p:cNvSpPr/>
                <p:nvPr/>
              </p:nvSpPr>
              <p:spPr bwMode="auto">
                <a:xfrm>
                  <a:off x="4476484" y="1752667"/>
                  <a:ext cx="1084263" cy="2273301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E3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淘宝网Chenying0907出品 5716"/>
                <p:cNvSpPr/>
                <p:nvPr/>
              </p:nvSpPr>
              <p:spPr bwMode="auto">
                <a:xfrm>
                  <a:off x="4713020" y="1641541"/>
                  <a:ext cx="1055688" cy="2328864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E3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淘宝网Chenying0907出品 5717"/>
                <p:cNvSpPr/>
                <p:nvPr/>
              </p:nvSpPr>
              <p:spPr bwMode="auto">
                <a:xfrm>
                  <a:off x="4597132" y="1733617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淘宝网Chenying0907出品 5703"/>
                <p:cNvSpPr/>
                <p:nvPr/>
              </p:nvSpPr>
              <p:spPr bwMode="auto">
                <a:xfrm>
                  <a:off x="4405578" y="1186854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淘宝网Chenying0907出品 18"/>
              <p:cNvGrpSpPr/>
              <p:nvPr/>
            </p:nvGrpSpPr>
            <p:grpSpPr>
              <a:xfrm rot="781172">
                <a:off x="5242049" y="1323326"/>
                <a:ext cx="1411857" cy="2951177"/>
                <a:chOff x="4400552" y="1170242"/>
                <a:chExt cx="1411857" cy="2951181"/>
              </a:xfrm>
            </p:grpSpPr>
            <p:sp>
              <p:nvSpPr>
                <p:cNvPr id="34" name="淘宝网Chenying0907出品 5702"/>
                <p:cNvSpPr/>
                <p:nvPr/>
              </p:nvSpPr>
              <p:spPr bwMode="auto">
                <a:xfrm>
                  <a:off x="5450459" y="3873773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35" name="淘宝网Chenying0907出品 5704"/>
                <p:cNvSpPr/>
                <p:nvPr/>
              </p:nvSpPr>
              <p:spPr bwMode="auto">
                <a:xfrm>
                  <a:off x="4400552" y="1170242"/>
                  <a:ext cx="493713" cy="893764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淘宝网Chenying0907出品 5715"/>
                <p:cNvSpPr/>
                <p:nvPr/>
              </p:nvSpPr>
              <p:spPr bwMode="auto">
                <a:xfrm>
                  <a:off x="4476483" y="1752666"/>
                  <a:ext cx="1084263" cy="2273302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018B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淘宝网Chenying0907出品 5716"/>
                <p:cNvSpPr/>
                <p:nvPr/>
              </p:nvSpPr>
              <p:spPr bwMode="auto">
                <a:xfrm>
                  <a:off x="4713021" y="1641541"/>
                  <a:ext cx="1055688" cy="2328865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018B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淘宝网Chenying0907出品 5717"/>
                <p:cNvSpPr/>
                <p:nvPr/>
              </p:nvSpPr>
              <p:spPr bwMode="auto">
                <a:xfrm>
                  <a:off x="4597132" y="1733617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01AC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" name="淘宝网Chenying0907出品 5703"/>
                <p:cNvSpPr/>
                <p:nvPr/>
              </p:nvSpPr>
              <p:spPr bwMode="auto">
                <a:xfrm>
                  <a:off x="4405578" y="1186853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淘宝网Chenying0907出品 19"/>
              <p:cNvGrpSpPr/>
              <p:nvPr/>
            </p:nvGrpSpPr>
            <p:grpSpPr>
              <a:xfrm rot="1701895">
                <a:off x="6140258" y="1271913"/>
                <a:ext cx="1411857" cy="2951177"/>
                <a:chOff x="4400548" y="1170243"/>
                <a:chExt cx="1411855" cy="2951179"/>
              </a:xfrm>
            </p:grpSpPr>
            <p:sp>
              <p:nvSpPr>
                <p:cNvPr id="28" name="淘宝网Chenying0907出品 5702"/>
                <p:cNvSpPr/>
                <p:nvPr/>
              </p:nvSpPr>
              <p:spPr bwMode="auto">
                <a:xfrm>
                  <a:off x="5450453" y="3873772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29" name="淘宝网Chenying0907出品 5704"/>
                <p:cNvSpPr/>
                <p:nvPr/>
              </p:nvSpPr>
              <p:spPr bwMode="auto">
                <a:xfrm>
                  <a:off x="4400548" y="1170243"/>
                  <a:ext cx="493712" cy="893763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淘宝网Chenying0907出品 5715"/>
                <p:cNvSpPr/>
                <p:nvPr/>
              </p:nvSpPr>
              <p:spPr bwMode="auto">
                <a:xfrm>
                  <a:off x="4476479" y="1752665"/>
                  <a:ext cx="1084262" cy="2273302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FFA2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淘宝网Chenying0907出品 5716"/>
                <p:cNvSpPr/>
                <p:nvPr/>
              </p:nvSpPr>
              <p:spPr bwMode="auto">
                <a:xfrm>
                  <a:off x="4713018" y="1641539"/>
                  <a:ext cx="1055688" cy="2328864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FFA2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" name="淘宝网Chenying0907出品 5717"/>
                <p:cNvSpPr/>
                <p:nvPr/>
              </p:nvSpPr>
              <p:spPr bwMode="auto">
                <a:xfrm>
                  <a:off x="4597131" y="1733615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FFB8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淘宝网Chenying0907出品 5703"/>
                <p:cNvSpPr/>
                <p:nvPr/>
              </p:nvSpPr>
              <p:spPr bwMode="auto">
                <a:xfrm>
                  <a:off x="4405578" y="1186853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淘宝网Chenying0907出品 20"/>
              <p:cNvGrpSpPr/>
              <p:nvPr/>
            </p:nvGrpSpPr>
            <p:grpSpPr>
              <a:xfrm rot="2920266">
                <a:off x="6757655" y="1950494"/>
                <a:ext cx="1411858" cy="2951176"/>
                <a:chOff x="4400552" y="1170242"/>
                <a:chExt cx="1411857" cy="2951182"/>
              </a:xfrm>
            </p:grpSpPr>
            <p:sp>
              <p:nvSpPr>
                <p:cNvPr id="22" name="淘宝网Chenying0907出品 5702"/>
                <p:cNvSpPr/>
                <p:nvPr/>
              </p:nvSpPr>
              <p:spPr bwMode="auto">
                <a:xfrm>
                  <a:off x="5450459" y="3873774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23" name="淘宝网Chenying0907出品 5704"/>
                <p:cNvSpPr/>
                <p:nvPr/>
              </p:nvSpPr>
              <p:spPr bwMode="auto">
                <a:xfrm>
                  <a:off x="4400552" y="1170242"/>
                  <a:ext cx="493712" cy="893764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24" name="淘宝网Chenying0907出品 5715"/>
                <p:cNvSpPr/>
                <p:nvPr/>
              </p:nvSpPr>
              <p:spPr bwMode="auto">
                <a:xfrm>
                  <a:off x="4476483" y="1752666"/>
                  <a:ext cx="1084262" cy="2273302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7D4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淘宝网Chenying0907出品 5716"/>
                <p:cNvSpPr/>
                <p:nvPr/>
              </p:nvSpPr>
              <p:spPr bwMode="auto">
                <a:xfrm>
                  <a:off x="4713019" y="1641542"/>
                  <a:ext cx="1055688" cy="2328864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7D4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淘宝网Chenying0907出品 5717"/>
                <p:cNvSpPr/>
                <p:nvPr/>
              </p:nvSpPr>
              <p:spPr bwMode="auto">
                <a:xfrm>
                  <a:off x="4597131" y="1733615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985C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淘宝网Chenying0907出品 5703"/>
                <p:cNvSpPr/>
                <p:nvPr/>
              </p:nvSpPr>
              <p:spPr bwMode="auto">
                <a:xfrm>
                  <a:off x="4405578" y="1186853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" name="AutoShape 5699"/>
            <p:cNvSpPr>
              <a:spLocks noChangeAspect="1" noChangeArrowheads="1" noTextEdit="1"/>
            </p:cNvSpPr>
            <p:nvPr/>
          </p:nvSpPr>
          <p:spPr bwMode="auto">
            <a:xfrm>
              <a:off x="4389170" y="1165291"/>
              <a:ext cx="1417638" cy="2970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" name="淘宝网Chenying0907出品 12"/>
            <p:cNvGrpSpPr/>
            <p:nvPr/>
          </p:nvGrpSpPr>
          <p:grpSpPr>
            <a:xfrm>
              <a:off x="5249118" y="3524742"/>
              <a:ext cx="2602836" cy="2233477"/>
              <a:chOff x="9473194" y="1739131"/>
              <a:chExt cx="2602839" cy="2233476"/>
            </a:xfrm>
          </p:grpSpPr>
          <p:sp>
            <p:nvSpPr>
              <p:cNvPr id="15" name="淘宝网Chenying0907出品 5615"/>
              <p:cNvSpPr/>
              <p:nvPr/>
            </p:nvSpPr>
            <p:spPr bwMode="auto">
              <a:xfrm>
                <a:off x="9473194" y="1739131"/>
                <a:ext cx="2600768" cy="2226291"/>
              </a:xfrm>
              <a:custGeom>
                <a:avLst/>
                <a:gdLst>
                  <a:gd name="T0" fmla="*/ 575 w 632"/>
                  <a:gd name="T1" fmla="*/ 435 h 541"/>
                  <a:gd name="T2" fmla="*/ 0 w 632"/>
                  <a:gd name="T3" fmla="*/ 541 h 541"/>
                  <a:gd name="T4" fmla="*/ 0 w 632"/>
                  <a:gd name="T5" fmla="*/ 94 h 541"/>
                  <a:gd name="T6" fmla="*/ 632 w 632"/>
                  <a:gd name="T7" fmla="*/ 0 h 541"/>
                  <a:gd name="T8" fmla="*/ 575 w 632"/>
                  <a:gd name="T9" fmla="*/ 435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41">
                    <a:moveTo>
                      <a:pt x="575" y="435"/>
                    </a:moveTo>
                    <a:lnTo>
                      <a:pt x="0" y="541"/>
                    </a:lnTo>
                    <a:lnTo>
                      <a:pt x="0" y="94"/>
                    </a:lnTo>
                    <a:lnTo>
                      <a:pt x="632" y="0"/>
                    </a:lnTo>
                    <a:lnTo>
                      <a:pt x="575" y="4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淘宝网Chenying0907出品 5615"/>
              <p:cNvSpPr/>
              <p:nvPr/>
            </p:nvSpPr>
            <p:spPr bwMode="auto">
              <a:xfrm>
                <a:off x="9473195" y="1746316"/>
                <a:ext cx="2600768" cy="2226291"/>
              </a:xfrm>
              <a:custGeom>
                <a:avLst/>
                <a:gdLst>
                  <a:gd name="T0" fmla="*/ 575 w 632"/>
                  <a:gd name="T1" fmla="*/ 435 h 541"/>
                  <a:gd name="T2" fmla="*/ 0 w 632"/>
                  <a:gd name="T3" fmla="*/ 541 h 541"/>
                  <a:gd name="T4" fmla="*/ 0 w 632"/>
                  <a:gd name="T5" fmla="*/ 94 h 541"/>
                  <a:gd name="T6" fmla="*/ 632 w 632"/>
                  <a:gd name="T7" fmla="*/ 0 h 541"/>
                  <a:gd name="T8" fmla="*/ 575 w 632"/>
                  <a:gd name="T9" fmla="*/ 435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41">
                    <a:moveTo>
                      <a:pt x="575" y="435"/>
                    </a:moveTo>
                    <a:lnTo>
                      <a:pt x="0" y="541"/>
                    </a:lnTo>
                    <a:lnTo>
                      <a:pt x="0" y="94"/>
                    </a:lnTo>
                    <a:lnTo>
                      <a:pt x="632" y="0"/>
                    </a:lnTo>
                    <a:lnTo>
                      <a:pt x="575" y="43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3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淘宝网Chenying0907出品 5615"/>
              <p:cNvSpPr/>
              <p:nvPr/>
            </p:nvSpPr>
            <p:spPr bwMode="auto">
              <a:xfrm>
                <a:off x="9475265" y="1744163"/>
                <a:ext cx="2600768" cy="2226291"/>
              </a:xfrm>
              <a:custGeom>
                <a:avLst/>
                <a:gdLst>
                  <a:gd name="T0" fmla="*/ 575 w 632"/>
                  <a:gd name="T1" fmla="*/ 435 h 541"/>
                  <a:gd name="T2" fmla="*/ 0 w 632"/>
                  <a:gd name="T3" fmla="*/ 541 h 541"/>
                  <a:gd name="T4" fmla="*/ 0 w 632"/>
                  <a:gd name="T5" fmla="*/ 94 h 541"/>
                  <a:gd name="T6" fmla="*/ 632 w 632"/>
                  <a:gd name="T7" fmla="*/ 0 h 541"/>
                  <a:gd name="T8" fmla="*/ 575 w 632"/>
                  <a:gd name="T9" fmla="*/ 435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41">
                    <a:moveTo>
                      <a:pt x="575" y="435"/>
                    </a:moveTo>
                    <a:lnTo>
                      <a:pt x="0" y="541"/>
                    </a:lnTo>
                    <a:lnTo>
                      <a:pt x="0" y="94"/>
                    </a:lnTo>
                    <a:lnTo>
                      <a:pt x="632" y="0"/>
                    </a:lnTo>
                    <a:lnTo>
                      <a:pt x="575" y="43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95000"/>
                      <a:alpha val="27000"/>
                    </a:schemeClr>
                  </a:gs>
                  <a:gs pos="0">
                    <a:schemeClr val="bg1">
                      <a:lumMod val="65000"/>
                      <a:alpha val="61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淘宝网Chenying0907出品 5785"/>
            <p:cNvSpPr/>
            <p:nvPr/>
          </p:nvSpPr>
          <p:spPr bwMode="auto">
            <a:xfrm>
              <a:off x="5221288" y="3516314"/>
              <a:ext cx="3430587" cy="612775"/>
            </a:xfrm>
            <a:custGeom>
              <a:avLst/>
              <a:gdLst>
                <a:gd name="T0" fmla="*/ 0 w 350"/>
                <a:gd name="T1" fmla="*/ 38 h 60"/>
                <a:gd name="T2" fmla="*/ 266 w 350"/>
                <a:gd name="T3" fmla="*/ 0 h 60"/>
                <a:gd name="T4" fmla="*/ 350 w 350"/>
                <a:gd name="T5" fmla="*/ 12 h 60"/>
                <a:gd name="T6" fmla="*/ 37 w 350"/>
                <a:gd name="T7" fmla="*/ 60 h 60"/>
                <a:gd name="T8" fmla="*/ 1 w 350"/>
                <a:gd name="T9" fmla="*/ 39 h 60"/>
                <a:gd name="T10" fmla="*/ 0 w 350"/>
                <a:gd name="T11" fmla="*/ 39 h 60"/>
                <a:gd name="T12" fmla="*/ 0 w 350"/>
                <a:gd name="T13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0">
                  <a:moveTo>
                    <a:pt x="0" y="38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350" y="12"/>
                    <a:pt x="350" y="12"/>
                    <a:pt x="350" y="12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0"/>
                    <a:pt x="2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 w="22225">
              <a:noFill/>
              <a:round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TextBox 59"/>
          <p:cNvSpPr>
            <a:spLocks noChangeArrowheads="1"/>
          </p:cNvSpPr>
          <p:nvPr/>
        </p:nvSpPr>
        <p:spPr bwMode="auto">
          <a:xfrm flipH="1">
            <a:off x="4369395" y="1772816"/>
            <a:ext cx="3241105" cy="66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目录</a:t>
            </a:r>
            <a:r>
              <a:rPr lang="zh-CN" altLang="en-US" sz="36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 </a:t>
            </a:r>
            <a:r>
              <a:rPr lang="en-US" altLang="zh-CN" sz="36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/ </a:t>
            </a:r>
            <a:r>
              <a:rPr lang="en-US" altLang="zh-CN" sz="24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CONTENTS</a:t>
            </a:r>
          </a:p>
        </p:txBody>
      </p:sp>
      <p:grpSp>
        <p:nvGrpSpPr>
          <p:cNvPr id="81" name="淘宝网Chenying0907出品 80"/>
          <p:cNvGrpSpPr/>
          <p:nvPr/>
        </p:nvGrpSpPr>
        <p:grpSpPr>
          <a:xfrm>
            <a:off x="1870242" y="3603737"/>
            <a:ext cx="1949271" cy="2430528"/>
            <a:chOff x="3295850" y="1908877"/>
            <a:chExt cx="3738030" cy="4660916"/>
          </a:xfrm>
        </p:grpSpPr>
        <p:sp>
          <p:nvSpPr>
            <p:cNvPr id="82" name="圆角淘宝网Chenying0907出品 81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圆角淘宝网Chenying0907出品 83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淘宝网Chenying0907出品 85"/>
          <p:cNvGrpSpPr/>
          <p:nvPr/>
        </p:nvGrpSpPr>
        <p:grpSpPr>
          <a:xfrm>
            <a:off x="3977456" y="3623733"/>
            <a:ext cx="1949271" cy="2430528"/>
            <a:chOff x="3295850" y="1908877"/>
            <a:chExt cx="3738030" cy="4660916"/>
          </a:xfrm>
        </p:grpSpPr>
        <p:sp>
          <p:nvSpPr>
            <p:cNvPr id="87" name="圆角淘宝网Chenying0907出品 86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圆角淘宝网Chenying0907出品 88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4505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淘宝网Chenying0907出品 90"/>
          <p:cNvGrpSpPr/>
          <p:nvPr/>
        </p:nvGrpSpPr>
        <p:grpSpPr>
          <a:xfrm>
            <a:off x="6164540" y="3659461"/>
            <a:ext cx="1949271" cy="2430528"/>
            <a:chOff x="3295850" y="1908877"/>
            <a:chExt cx="3738030" cy="4660916"/>
          </a:xfrm>
        </p:grpSpPr>
        <p:sp>
          <p:nvSpPr>
            <p:cNvPr id="92" name="圆角淘宝网Chenying0907出品 91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圆角淘宝网Chenying0907出品 93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6" name="淘宝网Chenying0907出品 95"/>
          <p:cNvGrpSpPr/>
          <p:nvPr/>
        </p:nvGrpSpPr>
        <p:grpSpPr>
          <a:xfrm>
            <a:off x="8223454" y="3665624"/>
            <a:ext cx="1949271" cy="2430528"/>
            <a:chOff x="3295850" y="1908877"/>
            <a:chExt cx="3738030" cy="4660916"/>
          </a:xfrm>
        </p:grpSpPr>
        <p:sp>
          <p:nvSpPr>
            <p:cNvPr id="97" name="圆角淘宝网Chenying0907出品 96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圆角淘宝网Chenying0907出品 98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7" name="淘宝网Chenying0907出品 9"/>
          <p:cNvSpPr txBox="1"/>
          <p:nvPr/>
        </p:nvSpPr>
        <p:spPr>
          <a:xfrm>
            <a:off x="1489075" y="5157192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8" name="淘宝网Chenying0907出品 9"/>
          <p:cNvSpPr txBox="1"/>
          <p:nvPr/>
        </p:nvSpPr>
        <p:spPr>
          <a:xfrm>
            <a:off x="3615257" y="5179692"/>
            <a:ext cx="2103040" cy="43858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  <a:endParaRPr lang="en-US" altLang="zh-CN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淘宝网Chenying0907出品 9"/>
          <p:cNvSpPr txBox="1"/>
          <p:nvPr/>
        </p:nvSpPr>
        <p:spPr>
          <a:xfrm>
            <a:off x="5786957" y="5158131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（长期战略目标）</a:t>
            </a:r>
          </a:p>
        </p:txBody>
      </p:sp>
      <p:sp>
        <p:nvSpPr>
          <p:cNvPr id="110" name="淘宝网Chenying0907出品 9"/>
          <p:cNvSpPr txBox="1"/>
          <p:nvPr/>
        </p:nvSpPr>
        <p:spPr>
          <a:xfrm>
            <a:off x="7934058" y="5191703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（商务合作方式）</a:t>
            </a:r>
          </a:p>
        </p:txBody>
      </p:sp>
      <p:sp>
        <p:nvSpPr>
          <p:cNvPr id="102" name="KSO_Shape"/>
          <p:cNvSpPr/>
          <p:nvPr/>
        </p:nvSpPr>
        <p:spPr bwMode="auto">
          <a:xfrm>
            <a:off x="2213847" y="4141086"/>
            <a:ext cx="627380" cy="53431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3" name="KSO_Shape"/>
          <p:cNvSpPr/>
          <p:nvPr/>
        </p:nvSpPr>
        <p:spPr bwMode="auto">
          <a:xfrm>
            <a:off x="4297387" y="4077072"/>
            <a:ext cx="664715" cy="658069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4" name="KSO_Shape"/>
          <p:cNvSpPr/>
          <p:nvPr/>
        </p:nvSpPr>
        <p:spPr bwMode="auto">
          <a:xfrm>
            <a:off x="6570446" y="4158043"/>
            <a:ext cx="648072" cy="55085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5" name="KSO_Shape"/>
          <p:cNvSpPr/>
          <p:nvPr/>
        </p:nvSpPr>
        <p:spPr bwMode="auto">
          <a:xfrm>
            <a:off x="8562359" y="4143805"/>
            <a:ext cx="574268" cy="551297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07" grpId="0"/>
      <p:bldP spid="108" grpId="0"/>
      <p:bldP spid="109" grpId="0"/>
      <p:bldP spid="110" grpId="0"/>
      <p:bldP spid="102" grpId="0" animBg="1"/>
      <p:bldP spid="103" grpId="0" animBg="1"/>
      <p:bldP spid="104" grpId="0" animBg="1"/>
      <p:bldP spid="10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07880" y="1538466"/>
            <a:ext cx="4120364" cy="1824508"/>
            <a:chOff x="1490077" y="1538466"/>
            <a:chExt cx="4120364" cy="1824508"/>
          </a:xfrm>
        </p:grpSpPr>
        <p:sp>
          <p:nvSpPr>
            <p:cNvPr id="17" name="任意多边形 16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1843443" y="2331457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927479" y="1650633"/>
            <a:ext cx="1442304" cy="655815"/>
            <a:chOff x="4806096" y="2627316"/>
            <a:chExt cx="1442304" cy="655815"/>
          </a:xfrm>
          <a:solidFill>
            <a:srgbClr val="FFB850"/>
          </a:solidFill>
        </p:grpSpPr>
        <p:sp>
          <p:nvSpPr>
            <p:cNvPr id="26" name="矩形 2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28" name="文本框 32"/>
            <p:cNvSpPr txBox="1"/>
            <p:nvPr/>
          </p:nvSpPr>
          <p:spPr>
            <a:xfrm>
              <a:off x="4901581" y="2768084"/>
              <a:ext cx="124009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39753" y="1479032"/>
            <a:ext cx="4438354" cy="1879852"/>
            <a:chOff x="6221950" y="1479032"/>
            <a:chExt cx="4438354" cy="1879852"/>
          </a:xfrm>
        </p:grpSpPr>
        <p:sp>
          <p:nvSpPr>
            <p:cNvPr id="30" name="任意多边形 29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ACBE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ACBE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框 46"/>
          <p:cNvSpPr txBox="1"/>
          <p:nvPr/>
        </p:nvSpPr>
        <p:spPr>
          <a:xfrm>
            <a:off x="6603126" y="2348880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687162" y="1650633"/>
            <a:ext cx="1442304" cy="655815"/>
            <a:chOff x="4806096" y="2627316"/>
            <a:chExt cx="1442304" cy="655815"/>
          </a:xfrm>
          <a:solidFill>
            <a:srgbClr val="00ACBE"/>
          </a:solidFill>
        </p:grpSpPr>
        <p:sp>
          <p:nvSpPr>
            <p:cNvPr id="39" name="矩形 38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41" name="文本框 50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07880" y="4176372"/>
            <a:ext cx="4120364" cy="1758026"/>
            <a:chOff x="1490077" y="4176372"/>
            <a:chExt cx="4120364" cy="1758026"/>
          </a:xfrm>
        </p:grpSpPr>
        <p:sp>
          <p:nvSpPr>
            <p:cNvPr id="43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8353D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8353D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0" name="文本框 61"/>
          <p:cNvSpPr txBox="1"/>
          <p:nvPr/>
        </p:nvSpPr>
        <p:spPr>
          <a:xfrm>
            <a:off x="1843443" y="4941168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927479" y="4253184"/>
            <a:ext cx="1442304" cy="655815"/>
            <a:chOff x="4806096" y="2627316"/>
            <a:chExt cx="1442304" cy="655815"/>
          </a:xfrm>
          <a:solidFill>
            <a:srgbClr val="F8353D"/>
          </a:solidFill>
        </p:grpSpPr>
        <p:sp>
          <p:nvSpPr>
            <p:cNvPr id="52" name="矩形 51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54" name="文本框 65"/>
            <p:cNvSpPr txBox="1"/>
            <p:nvPr/>
          </p:nvSpPr>
          <p:spPr>
            <a:xfrm>
              <a:off x="4901582" y="2768084"/>
              <a:ext cx="124009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339753" y="4126221"/>
            <a:ext cx="4438354" cy="1823059"/>
            <a:chOff x="6221950" y="4126221"/>
            <a:chExt cx="4438354" cy="1823059"/>
          </a:xfrm>
        </p:grpSpPr>
        <p:sp>
          <p:nvSpPr>
            <p:cNvPr id="56" name="直角三角形 55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58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charset="0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65" name="文本框 78"/>
          <p:cNvSpPr txBox="1"/>
          <p:nvPr/>
        </p:nvSpPr>
        <p:spPr>
          <a:xfrm>
            <a:off x="6603126" y="4955452"/>
            <a:ext cx="1984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6687162" y="4267468"/>
            <a:ext cx="1442304" cy="655815"/>
            <a:chOff x="4806096" y="2627316"/>
            <a:chExt cx="1442304" cy="655815"/>
          </a:xfrm>
          <a:solidFill>
            <a:srgbClr val="663A77"/>
          </a:solidFill>
        </p:grpSpPr>
        <p:sp>
          <p:nvSpPr>
            <p:cNvPr id="67" name="矩形 66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69" name="文本框 82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4" grpId="0"/>
      <p:bldP spid="37" grpId="0"/>
      <p:bldP spid="50" grpId="0"/>
      <p:bldP spid="6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39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9195" y="2100728"/>
            <a:ext cx="7326787" cy="3632528"/>
            <a:chOff x="2569195" y="1984502"/>
            <a:chExt cx="7326787" cy="3632528"/>
          </a:xfrm>
        </p:grpSpPr>
        <p:sp>
          <p:nvSpPr>
            <p:cNvPr id="17" name="矩形 16"/>
            <p:cNvSpPr/>
            <p:nvPr/>
          </p:nvSpPr>
          <p:spPr>
            <a:xfrm>
              <a:off x="2569195" y="1984502"/>
              <a:ext cx="7056784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632588" y="2007010"/>
              <a:ext cx="263394" cy="3603573"/>
              <a:chOff x="9632588" y="2007010"/>
              <a:chExt cx="263394" cy="360357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632588" y="2924944"/>
                <a:ext cx="263393" cy="864096"/>
              </a:xfrm>
              <a:prstGeom prst="rect">
                <a:avLst/>
              </a:prstGeom>
              <a:solidFill>
                <a:srgbClr val="00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632588" y="3789040"/>
                <a:ext cx="263393" cy="919672"/>
              </a:xfrm>
              <a:prstGeom prst="rect">
                <a:avLst/>
              </a:prstGeom>
              <a:solidFill>
                <a:srgbClr val="F83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单圆角矩形 20"/>
              <p:cNvSpPr/>
              <p:nvPr/>
            </p:nvSpPr>
            <p:spPr>
              <a:xfrm flipV="1">
                <a:off x="9632588" y="4708712"/>
                <a:ext cx="262626" cy="901871"/>
              </a:xfrm>
              <a:prstGeom prst="round1Rect">
                <a:avLst>
                  <a:gd name="adj" fmla="val 50000"/>
                </a:avLst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单圆角矩形 21"/>
              <p:cNvSpPr/>
              <p:nvPr/>
            </p:nvSpPr>
            <p:spPr>
              <a:xfrm>
                <a:off x="9633356" y="2007010"/>
                <a:ext cx="262626" cy="917934"/>
              </a:xfrm>
              <a:prstGeom prst="round1Rect">
                <a:avLst>
                  <a:gd name="adj" fmla="val 40328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294177" y="1185729"/>
            <a:ext cx="5603647" cy="1337794"/>
            <a:chOff x="3277155" y="1287216"/>
            <a:chExt cx="5603647" cy="1337794"/>
          </a:xfrm>
        </p:grpSpPr>
        <p:grpSp>
          <p:nvGrpSpPr>
            <p:cNvPr id="24" name="组合 23"/>
            <p:cNvGrpSpPr/>
            <p:nvPr/>
          </p:nvGrpSpPr>
          <p:grpSpPr>
            <a:xfrm>
              <a:off x="3277155" y="1287216"/>
              <a:ext cx="1350961" cy="1337794"/>
              <a:chOff x="3277155" y="1287216"/>
              <a:chExt cx="1350961" cy="1337794"/>
            </a:xfrm>
          </p:grpSpPr>
          <p:grpSp>
            <p:nvGrpSpPr>
              <p:cNvPr id="31" name="组合 30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任意多边形 31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7529841" y="1287216"/>
              <a:ext cx="1350961" cy="1337794"/>
              <a:chOff x="3277155" y="1287216"/>
              <a:chExt cx="1350961" cy="1337794"/>
            </a:xfrm>
          </p:grpSpPr>
          <p:grpSp>
            <p:nvGrpSpPr>
              <p:cNvPr id="26" name="组合 25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7" name="任意多边形 26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sp>
        <p:nvSpPr>
          <p:cNvPr id="36" name="文本框 1"/>
          <p:cNvSpPr txBox="1"/>
          <p:nvPr/>
        </p:nvSpPr>
        <p:spPr>
          <a:xfrm>
            <a:off x="3300181" y="2858011"/>
            <a:ext cx="5677726" cy="22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0"/>
          <p:cNvSpPr>
            <a:spLocks noEditPoints="1"/>
          </p:cNvSpPr>
          <p:nvPr/>
        </p:nvSpPr>
        <p:spPr bwMode="auto">
          <a:xfrm>
            <a:off x="4949803" y="3878746"/>
            <a:ext cx="456130" cy="457332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062743" y="2656392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64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r>
              <a:rPr lang="en-US" altLang="zh-CN" sz="6400" b="1" dirty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sz="6400" b="1" dirty="0">
              <a:solidFill>
                <a:schemeClr val="accent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5"/>
          <p:cNvSpPr/>
          <p:nvPr/>
        </p:nvSpPr>
        <p:spPr bwMode="auto">
          <a:xfrm rot="5400000">
            <a:off x="4171290" y="1675729"/>
            <a:ext cx="825442" cy="7315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5"/>
          <p:cNvSpPr/>
          <p:nvPr/>
        </p:nvSpPr>
        <p:spPr bwMode="auto">
          <a:xfrm rot="5400000">
            <a:off x="2771908" y="2041651"/>
            <a:ext cx="1281674" cy="11359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/>
          <p:nvPr/>
        </p:nvSpPr>
        <p:spPr bwMode="auto">
          <a:xfrm rot="5400000">
            <a:off x="412606" y="2702689"/>
            <a:ext cx="1549136" cy="13729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5"/>
          <p:cNvSpPr/>
          <p:nvPr/>
        </p:nvSpPr>
        <p:spPr bwMode="auto">
          <a:xfrm rot="5400000">
            <a:off x="1186650" y="2557128"/>
            <a:ext cx="2521481" cy="223477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4505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5"/>
          <p:cNvSpPr/>
          <p:nvPr/>
        </p:nvSpPr>
        <p:spPr bwMode="auto">
          <a:xfrm rot="5400000">
            <a:off x="1011301" y="5178456"/>
            <a:ext cx="843727" cy="7477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5"/>
          <p:cNvSpPr/>
          <p:nvPr/>
        </p:nvSpPr>
        <p:spPr bwMode="auto">
          <a:xfrm rot="5400000">
            <a:off x="3769862" y="3927551"/>
            <a:ext cx="570200" cy="5053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5"/>
          <p:cNvSpPr/>
          <p:nvPr/>
        </p:nvSpPr>
        <p:spPr bwMode="auto">
          <a:xfrm rot="5400000">
            <a:off x="1785692" y="375878"/>
            <a:ext cx="1403170" cy="124362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993131" y="6597352"/>
            <a:ext cx="8424936" cy="576064"/>
          </a:xfrm>
          <a:prstGeom prst="roundRect">
            <a:avLst>
              <a:gd name="adj" fmla="val 50000"/>
            </a:avLst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19D33723-C5A0-7CEB-6AAC-ACEE0F667F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95658" y="765182"/>
            <a:ext cx="1468100" cy="1468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400"/>
                            </p:stCondLst>
                            <p:childTnLst>
                              <p:par>
                                <p:cTn id="12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50"/>
                            </p:stCondLst>
                            <p:childTnLst>
                              <p:par>
                                <p:cTn id="3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11" grpId="0" animBg="1"/>
      <p:bldP spid="12" grpId="0" animBg="1"/>
      <p:bldP spid="13" grpId="0" animBg="1"/>
      <p:bldP spid="14" grpId="0" animBg="1"/>
      <p:bldP spid="25" grpId="0" animBg="1"/>
      <p:bldP spid="26" grpId="0" animBg="1"/>
      <p:bldP spid="27" grpId="0" animBg="1"/>
      <p:bldP spid="2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ACBE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</p:grpSp>
      <p:sp>
        <p:nvSpPr>
          <p:cNvPr id="22" name="KSO_Shape"/>
          <p:cNvSpPr/>
          <p:nvPr/>
        </p:nvSpPr>
        <p:spPr bwMode="auto">
          <a:xfrm>
            <a:off x="3165951" y="2924944"/>
            <a:ext cx="771396" cy="656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13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4" name="淘宝网Chenying0907出品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2498186"/>
            <a:ext cx="3860800" cy="2238818"/>
          </a:xfrm>
          <a:prstGeom prst="rect">
            <a:avLst/>
          </a:prstGeom>
        </p:spPr>
      </p:pic>
      <p:sp>
        <p:nvSpPr>
          <p:cNvPr id="45" name="圆角淘宝网Chenying0907出品 44"/>
          <p:cNvSpPr/>
          <p:nvPr/>
        </p:nvSpPr>
        <p:spPr>
          <a:xfrm>
            <a:off x="8613775" y="1490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淘宝网Chenying0907出品 45"/>
          <p:cNvSpPr/>
          <p:nvPr/>
        </p:nvSpPr>
        <p:spPr>
          <a:xfrm>
            <a:off x="1577975" y="4157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淘宝网Chenying0907出品 46"/>
          <p:cNvSpPr/>
          <p:nvPr/>
        </p:nvSpPr>
        <p:spPr>
          <a:xfrm>
            <a:off x="1577975" y="1490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淘宝网Chenying0907出品 47"/>
          <p:cNvSpPr/>
          <p:nvPr/>
        </p:nvSpPr>
        <p:spPr>
          <a:xfrm>
            <a:off x="8613775" y="4157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淘宝网Chenying0907出品 48"/>
          <p:cNvCxnSpPr/>
          <p:nvPr/>
        </p:nvCxnSpPr>
        <p:spPr>
          <a:xfrm flipV="1">
            <a:off x="7810500" y="2807970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淘宝网Chenying0907出品 49"/>
          <p:cNvCxnSpPr/>
          <p:nvPr/>
        </p:nvCxnSpPr>
        <p:spPr>
          <a:xfrm flipH="1" flipV="1">
            <a:off x="3776663" y="2807970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淘宝网Chenying0907出品 50"/>
          <p:cNvCxnSpPr/>
          <p:nvPr/>
        </p:nvCxnSpPr>
        <p:spPr>
          <a:xfrm>
            <a:off x="7810500" y="4958947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淘宝网Chenying0907出品 51"/>
          <p:cNvCxnSpPr/>
          <p:nvPr/>
        </p:nvCxnSpPr>
        <p:spPr>
          <a:xfrm flipH="1">
            <a:off x="3776663" y="4958947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淘宝网Chenying0907出品 52"/>
          <p:cNvGrpSpPr/>
          <p:nvPr/>
        </p:nvGrpSpPr>
        <p:grpSpPr>
          <a:xfrm>
            <a:off x="1577975" y="1461254"/>
            <a:ext cx="2000250" cy="382259"/>
            <a:chOff x="1577975" y="1461254"/>
            <a:chExt cx="2000250" cy="382259"/>
          </a:xfrm>
        </p:grpSpPr>
        <p:sp>
          <p:nvSpPr>
            <p:cNvPr id="54" name="淘宝网Chenying0907出品 53"/>
            <p:cNvSpPr/>
            <p:nvPr/>
          </p:nvSpPr>
          <p:spPr>
            <a:xfrm>
              <a:off x="15779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FEB750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淘宝网Chenying0907出品 46"/>
            <p:cNvSpPr txBox="1"/>
            <p:nvPr/>
          </p:nvSpPr>
          <p:spPr>
            <a:xfrm>
              <a:off x="1657698" y="14612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grpSp>
        <p:nvGrpSpPr>
          <p:cNvPr id="56" name="淘宝网Chenying0907出品 55"/>
          <p:cNvGrpSpPr/>
          <p:nvPr/>
        </p:nvGrpSpPr>
        <p:grpSpPr>
          <a:xfrm>
            <a:off x="8613775" y="1461254"/>
            <a:ext cx="2000250" cy="382259"/>
            <a:chOff x="8613775" y="1461254"/>
            <a:chExt cx="2000250" cy="382259"/>
          </a:xfrm>
        </p:grpSpPr>
        <p:sp>
          <p:nvSpPr>
            <p:cNvPr id="57" name="淘宝网Chenying0907出品 56"/>
            <p:cNvSpPr/>
            <p:nvPr/>
          </p:nvSpPr>
          <p:spPr>
            <a:xfrm>
              <a:off x="86137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E46E6F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淘宝网Chenying0907出品 47"/>
            <p:cNvSpPr txBox="1"/>
            <p:nvPr/>
          </p:nvSpPr>
          <p:spPr>
            <a:xfrm>
              <a:off x="8706198" y="14612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1577975" y="4157466"/>
            <a:ext cx="2000250" cy="378220"/>
            <a:chOff x="1577975" y="4157466"/>
            <a:chExt cx="2000250" cy="378220"/>
          </a:xfrm>
        </p:grpSpPr>
        <p:sp>
          <p:nvSpPr>
            <p:cNvPr id="60" name="淘宝网Chenying0907出品 59"/>
            <p:cNvSpPr/>
            <p:nvPr/>
          </p:nvSpPr>
          <p:spPr>
            <a:xfrm>
              <a:off x="1577975" y="4157466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01ACBE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淘宝网Chenying0907出品 48"/>
            <p:cNvSpPr txBox="1"/>
            <p:nvPr/>
          </p:nvSpPr>
          <p:spPr>
            <a:xfrm>
              <a:off x="1657698" y="41663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grpSp>
        <p:nvGrpSpPr>
          <p:cNvPr id="62" name="淘宝网Chenying0907出品 61"/>
          <p:cNvGrpSpPr/>
          <p:nvPr/>
        </p:nvGrpSpPr>
        <p:grpSpPr>
          <a:xfrm>
            <a:off x="8613775" y="4157466"/>
            <a:ext cx="2000250" cy="378220"/>
            <a:chOff x="8613775" y="4157466"/>
            <a:chExt cx="2000250" cy="378220"/>
          </a:xfrm>
        </p:grpSpPr>
        <p:sp>
          <p:nvSpPr>
            <p:cNvPr id="63" name="淘宝网Chenying0907出品 62"/>
            <p:cNvSpPr/>
            <p:nvPr/>
          </p:nvSpPr>
          <p:spPr>
            <a:xfrm>
              <a:off x="8613775" y="4157466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663A77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淘宝网Chenying0907出品 49"/>
            <p:cNvSpPr txBox="1"/>
            <p:nvPr/>
          </p:nvSpPr>
          <p:spPr>
            <a:xfrm>
              <a:off x="8706198" y="41663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sp>
        <p:nvSpPr>
          <p:cNvPr id="65" name="淘宝网Chenying0907出品 51"/>
          <p:cNvSpPr txBox="1"/>
          <p:nvPr/>
        </p:nvSpPr>
        <p:spPr>
          <a:xfrm>
            <a:off x="1705099" y="1988840"/>
            <a:ext cx="1791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6" name="淘宝网Chenying0907出品 52"/>
          <p:cNvSpPr txBox="1"/>
          <p:nvPr/>
        </p:nvSpPr>
        <p:spPr>
          <a:xfrm>
            <a:off x="8753599" y="1988840"/>
            <a:ext cx="1860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7" name="淘宝网Chenying0907出品 53"/>
          <p:cNvSpPr txBox="1"/>
          <p:nvPr/>
        </p:nvSpPr>
        <p:spPr>
          <a:xfrm>
            <a:off x="1705098" y="4681240"/>
            <a:ext cx="1873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8" name="淘宝网Chenying0907出品 54"/>
          <p:cNvSpPr txBox="1"/>
          <p:nvPr/>
        </p:nvSpPr>
        <p:spPr>
          <a:xfrm>
            <a:off x="8753599" y="4681240"/>
            <a:ext cx="1791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9" name="淘宝网Chenying0907出品 68"/>
          <p:cNvSpPr/>
          <p:nvPr/>
        </p:nvSpPr>
        <p:spPr>
          <a:xfrm>
            <a:off x="4657428" y="2636912"/>
            <a:ext cx="2880320" cy="1800200"/>
          </a:xfrm>
          <a:prstGeom prst="rect">
            <a:avLst/>
          </a:prstGeom>
          <a:blipFill>
            <a:blip r:embed="rId5"/>
            <a:srcRect/>
            <a:stretch>
              <a:fillRect l="-14513" t="-5202" r="-14513" b="-52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45" grpId="0" animBg="1"/>
      <p:bldP spid="46" grpId="0" animBg="1"/>
      <p:bldP spid="47" grpId="0" animBg="1"/>
      <p:bldP spid="48" grpId="0" animBg="1"/>
      <p:bldP spid="65" grpId="0"/>
      <p:bldP spid="66" grpId="0"/>
      <p:bldP spid="67" grpId="0"/>
      <p:bldP spid="68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14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2209155" y="1734202"/>
            <a:ext cx="668974" cy="668974"/>
            <a:chOff x="6474776" y="1019119"/>
            <a:chExt cx="668974" cy="668974"/>
          </a:xfrm>
        </p:grpSpPr>
        <p:sp>
          <p:nvSpPr>
            <p:cNvPr id="18" name="圆角淘宝网Chenying0907出品 17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圆角淘宝网Chenying0907出品 19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淘宝网Chenying0907出品 52"/>
          <p:cNvSpPr txBox="1"/>
          <p:nvPr/>
        </p:nvSpPr>
        <p:spPr>
          <a:xfrm>
            <a:off x="2226113" y="1830683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850"/>
                </a:solidFill>
                <a:latin typeface="Impact MT Std" pitchFamily="34" charset="0"/>
              </a:rPr>
              <a:t>01</a:t>
            </a:r>
            <a:endParaRPr lang="zh-CN" altLang="en-US" sz="2400" dirty="0">
              <a:solidFill>
                <a:srgbClr val="FFB850"/>
              </a:solidFill>
              <a:latin typeface="Impact MT Std" pitchFamily="34" charset="0"/>
            </a:endParaRPr>
          </a:p>
        </p:txBody>
      </p:sp>
      <p:grpSp>
        <p:nvGrpSpPr>
          <p:cNvPr id="22" name="淘宝网Chenying0907出品 21"/>
          <p:cNvGrpSpPr/>
          <p:nvPr/>
        </p:nvGrpSpPr>
        <p:grpSpPr>
          <a:xfrm>
            <a:off x="6547579" y="1734202"/>
            <a:ext cx="668974" cy="668974"/>
            <a:chOff x="6474776" y="1019119"/>
            <a:chExt cx="668974" cy="668974"/>
          </a:xfrm>
        </p:grpSpPr>
        <p:sp>
          <p:nvSpPr>
            <p:cNvPr id="24" name="圆角淘宝网Chenying0907出品 23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圆角淘宝网Chenying0907出品 25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淘宝网Chenying0907出品 59"/>
          <p:cNvSpPr txBox="1"/>
          <p:nvPr/>
        </p:nvSpPr>
        <p:spPr>
          <a:xfrm>
            <a:off x="6552495" y="183614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AB2F"/>
                </a:solidFill>
                <a:latin typeface="Impact MT Std" pitchFamily="34" charset="0"/>
              </a:rPr>
              <a:t>04</a:t>
            </a:r>
            <a:endParaRPr lang="zh-CN" altLang="en-US" sz="2400" dirty="0">
              <a:solidFill>
                <a:srgbClr val="FFAB2F"/>
              </a:solidFill>
              <a:latin typeface="Impact MT Std" pitchFamily="34" charset="0"/>
            </a:endParaRPr>
          </a:p>
        </p:txBody>
      </p:sp>
      <p:grpSp>
        <p:nvGrpSpPr>
          <p:cNvPr id="28" name="淘宝网Chenying0907出品 27"/>
          <p:cNvGrpSpPr/>
          <p:nvPr/>
        </p:nvGrpSpPr>
        <p:grpSpPr>
          <a:xfrm>
            <a:off x="2209155" y="2908952"/>
            <a:ext cx="668974" cy="668974"/>
            <a:chOff x="6474776" y="1019119"/>
            <a:chExt cx="668974" cy="668974"/>
          </a:xfrm>
        </p:grpSpPr>
        <p:sp>
          <p:nvSpPr>
            <p:cNvPr id="30" name="圆角淘宝网Chenying0907出品 29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圆角淘宝网Chenying0907出品 31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淘宝网Chenying0907出品 66"/>
          <p:cNvSpPr txBox="1"/>
          <p:nvPr/>
        </p:nvSpPr>
        <p:spPr>
          <a:xfrm>
            <a:off x="2214071" y="301247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8353D"/>
                </a:solidFill>
                <a:latin typeface="Impact MT Std" pitchFamily="34" charset="0"/>
              </a:rPr>
              <a:t>02</a:t>
            </a:r>
            <a:endParaRPr lang="zh-CN" altLang="en-US" sz="2400" dirty="0">
              <a:solidFill>
                <a:srgbClr val="F8353D"/>
              </a:solidFill>
              <a:latin typeface="Impact MT Std" pitchFamily="34" charset="0"/>
            </a:endParaRPr>
          </a:p>
        </p:txBody>
      </p:sp>
      <p:grpSp>
        <p:nvGrpSpPr>
          <p:cNvPr id="34" name="淘宝网Chenying0907出品 33"/>
          <p:cNvGrpSpPr/>
          <p:nvPr/>
        </p:nvGrpSpPr>
        <p:grpSpPr>
          <a:xfrm>
            <a:off x="6547579" y="2908952"/>
            <a:ext cx="668974" cy="668974"/>
            <a:chOff x="6474776" y="1019119"/>
            <a:chExt cx="668974" cy="668974"/>
          </a:xfrm>
        </p:grpSpPr>
        <p:sp>
          <p:nvSpPr>
            <p:cNvPr id="36" name="圆角淘宝网Chenying0907出品 35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圆角淘宝网Chenying0907出品 37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淘宝网Chenying0907出品 73"/>
          <p:cNvSpPr txBox="1"/>
          <p:nvPr/>
        </p:nvSpPr>
        <p:spPr>
          <a:xfrm>
            <a:off x="6552495" y="301220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8353D"/>
                </a:solidFill>
                <a:latin typeface="Impact MT Std" pitchFamily="34" charset="0"/>
              </a:rPr>
              <a:t>05</a:t>
            </a:r>
            <a:endParaRPr lang="zh-CN" altLang="en-US" sz="2400" dirty="0">
              <a:solidFill>
                <a:srgbClr val="F8353D"/>
              </a:solidFill>
              <a:latin typeface="Impact MT Std" pitchFamily="34" charset="0"/>
            </a:endParaRPr>
          </a:p>
        </p:txBody>
      </p:sp>
      <p:grpSp>
        <p:nvGrpSpPr>
          <p:cNvPr id="40" name="淘宝网Chenying0907出品 39"/>
          <p:cNvGrpSpPr/>
          <p:nvPr/>
        </p:nvGrpSpPr>
        <p:grpSpPr>
          <a:xfrm>
            <a:off x="2202848" y="4083702"/>
            <a:ext cx="668974" cy="668974"/>
            <a:chOff x="6474776" y="1019119"/>
            <a:chExt cx="668974" cy="668974"/>
          </a:xfrm>
        </p:grpSpPr>
        <p:sp>
          <p:nvSpPr>
            <p:cNvPr id="42" name="圆角淘宝网Chenying0907出品 41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圆角淘宝网Chenying0907出品 43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5" name="淘宝网Chenying0907出品 80"/>
          <p:cNvSpPr txBox="1"/>
          <p:nvPr/>
        </p:nvSpPr>
        <p:spPr>
          <a:xfrm>
            <a:off x="2239748" y="41887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ACBE"/>
                </a:solidFill>
                <a:latin typeface="Impact MT Std" pitchFamily="34" charset="0"/>
              </a:rPr>
              <a:t>03</a:t>
            </a:r>
            <a:endParaRPr lang="zh-CN" altLang="en-US" sz="2400" dirty="0">
              <a:solidFill>
                <a:srgbClr val="01ACBE"/>
              </a:solidFill>
              <a:latin typeface="Impact MT Std" pitchFamily="34" charset="0"/>
            </a:endParaRPr>
          </a:p>
        </p:txBody>
      </p:sp>
      <p:grpSp>
        <p:nvGrpSpPr>
          <p:cNvPr id="46" name="淘宝网Chenying0907出品 45"/>
          <p:cNvGrpSpPr/>
          <p:nvPr/>
        </p:nvGrpSpPr>
        <p:grpSpPr>
          <a:xfrm>
            <a:off x="6547579" y="4083702"/>
            <a:ext cx="668974" cy="668974"/>
            <a:chOff x="6474776" y="1019119"/>
            <a:chExt cx="668974" cy="668974"/>
          </a:xfrm>
        </p:grpSpPr>
        <p:sp>
          <p:nvSpPr>
            <p:cNvPr id="48" name="圆角淘宝网Chenying0907出品 47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圆角淘宝网Chenying0907出品 49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淘宝网Chenying0907出品 87"/>
          <p:cNvSpPr txBox="1"/>
          <p:nvPr/>
        </p:nvSpPr>
        <p:spPr>
          <a:xfrm>
            <a:off x="6578172" y="4200992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9BAB"/>
                </a:solidFill>
                <a:latin typeface="Impact MT Std" pitchFamily="34" charset="0"/>
              </a:rPr>
              <a:t>06</a:t>
            </a:r>
            <a:endParaRPr lang="zh-CN" altLang="en-US" sz="2400" dirty="0">
              <a:solidFill>
                <a:srgbClr val="019BAB"/>
              </a:solidFill>
              <a:latin typeface="Impact MT Std" pitchFamily="34" charset="0"/>
            </a:endParaRPr>
          </a:p>
        </p:txBody>
      </p:sp>
      <p:grpSp>
        <p:nvGrpSpPr>
          <p:cNvPr id="52" name="淘宝网Chenying0907出品 51"/>
          <p:cNvGrpSpPr/>
          <p:nvPr/>
        </p:nvGrpSpPr>
        <p:grpSpPr>
          <a:xfrm>
            <a:off x="3078911" y="1662005"/>
            <a:ext cx="3132800" cy="943116"/>
            <a:chOff x="3451161" y="3777171"/>
            <a:chExt cx="3132800" cy="943116"/>
          </a:xfrm>
        </p:grpSpPr>
        <p:sp>
          <p:nvSpPr>
            <p:cNvPr id="53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4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cxnSp>
        <p:nvCxnSpPr>
          <p:cNvPr id="55" name="淘宝网Chenying0907出品 54"/>
          <p:cNvCxnSpPr/>
          <p:nvPr/>
        </p:nvCxnSpPr>
        <p:spPr>
          <a:xfrm>
            <a:off x="1710190" y="5445125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淘宝网Chenying0907出品 115"/>
          <p:cNvSpPr txBox="1"/>
          <p:nvPr/>
        </p:nvSpPr>
        <p:spPr>
          <a:xfrm>
            <a:off x="1874403" y="5531123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淘宝网Chenying0907出品 56"/>
          <p:cNvGrpSpPr/>
          <p:nvPr/>
        </p:nvGrpSpPr>
        <p:grpSpPr>
          <a:xfrm>
            <a:off x="3003796" y="2845924"/>
            <a:ext cx="3132800" cy="943116"/>
            <a:chOff x="3451161" y="3777171"/>
            <a:chExt cx="3132800" cy="943116"/>
          </a:xfrm>
        </p:grpSpPr>
        <p:sp>
          <p:nvSpPr>
            <p:cNvPr id="58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9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0" name="淘宝网Chenying0907出品 59"/>
          <p:cNvGrpSpPr/>
          <p:nvPr/>
        </p:nvGrpSpPr>
        <p:grpSpPr>
          <a:xfrm>
            <a:off x="2968244" y="4077072"/>
            <a:ext cx="3132800" cy="943116"/>
            <a:chOff x="3451161" y="3777171"/>
            <a:chExt cx="3132800" cy="943116"/>
          </a:xfrm>
        </p:grpSpPr>
        <p:sp>
          <p:nvSpPr>
            <p:cNvPr id="61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2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3" name="淘宝网Chenying0907出品 62"/>
          <p:cNvGrpSpPr/>
          <p:nvPr/>
        </p:nvGrpSpPr>
        <p:grpSpPr>
          <a:xfrm>
            <a:off x="7357275" y="1628800"/>
            <a:ext cx="3132800" cy="943116"/>
            <a:chOff x="3451161" y="3777171"/>
            <a:chExt cx="3132800" cy="943116"/>
          </a:xfrm>
        </p:grpSpPr>
        <p:sp>
          <p:nvSpPr>
            <p:cNvPr id="64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5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6" name="淘宝网Chenying0907出品 65"/>
          <p:cNvGrpSpPr/>
          <p:nvPr/>
        </p:nvGrpSpPr>
        <p:grpSpPr>
          <a:xfrm>
            <a:off x="7328308" y="2845924"/>
            <a:ext cx="3132800" cy="943116"/>
            <a:chOff x="3451161" y="3777171"/>
            <a:chExt cx="3132800" cy="943116"/>
          </a:xfrm>
        </p:grpSpPr>
        <p:sp>
          <p:nvSpPr>
            <p:cNvPr id="67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8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9" name="淘宝网Chenying0907出品 68"/>
          <p:cNvGrpSpPr/>
          <p:nvPr/>
        </p:nvGrpSpPr>
        <p:grpSpPr>
          <a:xfrm>
            <a:off x="7292756" y="4077072"/>
            <a:ext cx="3132800" cy="943116"/>
            <a:chOff x="3451161" y="3777171"/>
            <a:chExt cx="3132800" cy="943116"/>
          </a:xfrm>
        </p:grpSpPr>
        <p:sp>
          <p:nvSpPr>
            <p:cNvPr id="70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1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1" grpId="0"/>
      <p:bldP spid="27" grpId="0"/>
      <p:bldP spid="33" grpId="0"/>
      <p:bldP spid="39" grpId="0"/>
      <p:bldP spid="45" grpId="0"/>
      <p:bldP spid="51" grpId="0"/>
      <p:bldP spid="5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5"/>
          <p:cNvSpPr/>
          <p:nvPr/>
        </p:nvSpPr>
        <p:spPr bwMode="auto">
          <a:xfrm rot="5400000">
            <a:off x="1010009" y="2473367"/>
            <a:ext cx="2018840" cy="1789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网Chenying0907出品 5"/>
          <p:cNvSpPr/>
          <p:nvPr/>
        </p:nvSpPr>
        <p:spPr bwMode="auto">
          <a:xfrm rot="5400000">
            <a:off x="4204667" y="1824632"/>
            <a:ext cx="1275146" cy="113015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淘宝网Chenying0907出品 5"/>
          <p:cNvSpPr/>
          <p:nvPr/>
        </p:nvSpPr>
        <p:spPr bwMode="auto">
          <a:xfrm rot="5400000">
            <a:off x="4389827" y="3128553"/>
            <a:ext cx="1781268" cy="157872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5"/>
          <p:cNvSpPr/>
          <p:nvPr/>
        </p:nvSpPr>
        <p:spPr bwMode="auto">
          <a:xfrm rot="5400000">
            <a:off x="2995237" y="2765683"/>
            <a:ext cx="1359203" cy="120465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5"/>
          <p:cNvSpPr/>
          <p:nvPr/>
        </p:nvSpPr>
        <p:spPr bwMode="auto">
          <a:xfrm rot="5400000">
            <a:off x="5876578" y="2666399"/>
            <a:ext cx="814361" cy="72176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网Chenying0907出品 5"/>
          <p:cNvSpPr/>
          <p:nvPr/>
        </p:nvSpPr>
        <p:spPr bwMode="auto">
          <a:xfrm rot="5400000">
            <a:off x="2413321" y="4070273"/>
            <a:ext cx="1318383" cy="116847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淘宝网Chenying0907出品 5"/>
          <p:cNvSpPr/>
          <p:nvPr/>
        </p:nvSpPr>
        <p:spPr bwMode="auto">
          <a:xfrm rot="5400000">
            <a:off x="2658873" y="1908163"/>
            <a:ext cx="827279" cy="7332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淘宝网Chenying0907出品 5"/>
          <p:cNvSpPr/>
          <p:nvPr/>
        </p:nvSpPr>
        <p:spPr bwMode="auto">
          <a:xfrm rot="5400000">
            <a:off x="3725466" y="4107690"/>
            <a:ext cx="698371" cy="61896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淘宝网Chenying0907出品 5"/>
          <p:cNvSpPr/>
          <p:nvPr/>
        </p:nvSpPr>
        <p:spPr bwMode="auto">
          <a:xfrm rot="5400000">
            <a:off x="1670244" y="4536084"/>
            <a:ext cx="698371" cy="61896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淘宝网Chenying0907出品 3" descr="c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13" y="2824436"/>
            <a:ext cx="405689" cy="405689"/>
          </a:xfrm>
          <a:prstGeom prst="rect">
            <a:avLst/>
          </a:prstGeom>
        </p:spPr>
      </p:pic>
      <p:pic>
        <p:nvPicPr>
          <p:cNvPr id="26" name="淘宝网Chenying0907出品 14" descr="clou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99" y="4224022"/>
            <a:ext cx="386296" cy="386296"/>
          </a:xfrm>
          <a:prstGeom prst="rect">
            <a:avLst/>
          </a:prstGeom>
        </p:spPr>
      </p:pic>
      <p:pic>
        <p:nvPicPr>
          <p:cNvPr id="27" name="淘宝网Chenying0907出品 15" descr="comment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79" y="2123275"/>
            <a:ext cx="304267" cy="304267"/>
          </a:xfrm>
          <a:prstGeom prst="rect">
            <a:avLst/>
          </a:prstGeom>
        </p:spPr>
      </p:pic>
      <p:pic>
        <p:nvPicPr>
          <p:cNvPr id="28" name="淘宝网Chenying0907出品 19" descr="bul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16" y="4651194"/>
            <a:ext cx="405689" cy="405689"/>
          </a:xfrm>
          <a:prstGeom prst="rect">
            <a:avLst/>
          </a:prstGeom>
        </p:spPr>
      </p:pic>
      <p:sp>
        <p:nvSpPr>
          <p:cNvPr id="29" name="淘宝网Chenying0907出品 19"/>
          <p:cNvSpPr txBox="1"/>
          <p:nvPr/>
        </p:nvSpPr>
        <p:spPr>
          <a:xfrm>
            <a:off x="1201043" y="2780928"/>
            <a:ext cx="172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0" name="淘宝网Chenying0907出品 25"/>
          <p:cNvSpPr txBox="1"/>
          <p:nvPr/>
        </p:nvSpPr>
        <p:spPr>
          <a:xfrm>
            <a:off x="4441403" y="3430741"/>
            <a:ext cx="1725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1" name="淘宝网Chenying0907出品 28"/>
          <p:cNvSpPr txBox="1"/>
          <p:nvPr/>
        </p:nvSpPr>
        <p:spPr>
          <a:xfrm>
            <a:off x="2567511" y="4328028"/>
            <a:ext cx="101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2" name="淘宝网Chenying0907出品 29"/>
          <p:cNvSpPr txBox="1"/>
          <p:nvPr/>
        </p:nvSpPr>
        <p:spPr>
          <a:xfrm>
            <a:off x="3169837" y="3040648"/>
            <a:ext cx="101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3" name="淘宝网Chenying0907出品 30"/>
          <p:cNvSpPr txBox="1"/>
          <p:nvPr/>
        </p:nvSpPr>
        <p:spPr>
          <a:xfrm>
            <a:off x="4335190" y="2064822"/>
            <a:ext cx="101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4" name="淘宝网Chenying0907出品 32"/>
          <p:cNvSpPr txBox="1"/>
          <p:nvPr/>
        </p:nvSpPr>
        <p:spPr>
          <a:xfrm>
            <a:off x="7007053" y="2420888"/>
            <a:ext cx="2647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cxnSp>
        <p:nvCxnSpPr>
          <p:cNvPr id="35" name="淘宝网Chenying0907出品 34"/>
          <p:cNvCxnSpPr/>
          <p:nvPr/>
        </p:nvCxnSpPr>
        <p:spPr>
          <a:xfrm>
            <a:off x="7095153" y="2968190"/>
            <a:ext cx="242952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淘宝网Chenying0907出品 34"/>
          <p:cNvSpPr txBox="1"/>
          <p:nvPr/>
        </p:nvSpPr>
        <p:spPr>
          <a:xfrm>
            <a:off x="6997546" y="3011468"/>
            <a:ext cx="3852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清晰、美观、创意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有效、超值、保密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6444281" y="1507787"/>
            <a:ext cx="1160077" cy="1028169"/>
            <a:chOff x="3295850" y="2263222"/>
            <a:chExt cx="2643765" cy="2343151"/>
          </a:xfrm>
        </p:grpSpPr>
        <p:sp>
          <p:nvSpPr>
            <p:cNvPr id="1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0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1" name="淘宝网Chenying0907出品 20"/>
          <p:cNvGrpSpPr/>
          <p:nvPr/>
        </p:nvGrpSpPr>
        <p:grpSpPr>
          <a:xfrm>
            <a:off x="6447108" y="4409040"/>
            <a:ext cx="1160076" cy="1028168"/>
            <a:chOff x="3295850" y="2263222"/>
            <a:chExt cx="2643765" cy="2343151"/>
          </a:xfrm>
        </p:grpSpPr>
        <p:sp>
          <p:nvSpPr>
            <p:cNvPr id="2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5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6447108" y="2961240"/>
            <a:ext cx="1160076" cy="1028168"/>
            <a:chOff x="3295850" y="2263222"/>
            <a:chExt cx="2643765" cy="2343151"/>
          </a:xfrm>
        </p:grpSpPr>
        <p:sp>
          <p:nvSpPr>
            <p:cNvPr id="2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30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3837620" y="886919"/>
            <a:ext cx="1332989" cy="4617591"/>
            <a:chOff x="3837620" y="886919"/>
            <a:chExt cx="1332989" cy="4617591"/>
          </a:xfrm>
        </p:grpSpPr>
        <p:sp>
          <p:nvSpPr>
            <p:cNvPr id="32" name="淘宝网Chenying0907出品 11"/>
            <p:cNvSpPr/>
            <p:nvPr/>
          </p:nvSpPr>
          <p:spPr bwMode="auto">
            <a:xfrm rot="3600000">
              <a:off x="2346651" y="2680552"/>
              <a:ext cx="4617591" cy="1030325"/>
            </a:xfrm>
            <a:custGeom>
              <a:avLst/>
              <a:gdLst>
                <a:gd name="T0" fmla="*/ 1275 w 2572"/>
                <a:gd name="T1" fmla="*/ 0 h 649"/>
                <a:gd name="T2" fmla="*/ 648 w 2572"/>
                <a:gd name="T3" fmla="*/ 0 h 649"/>
                <a:gd name="T4" fmla="*/ 0 w 2572"/>
                <a:gd name="T5" fmla="*/ 649 h 649"/>
                <a:gd name="T6" fmla="*/ 648 w 2572"/>
                <a:gd name="T7" fmla="*/ 649 h 649"/>
                <a:gd name="T8" fmla="*/ 1275 w 2572"/>
                <a:gd name="T9" fmla="*/ 649 h 649"/>
                <a:gd name="T10" fmla="*/ 2572 w 2572"/>
                <a:gd name="T11" fmla="*/ 649 h 649"/>
                <a:gd name="T12" fmla="*/ 2572 w 2572"/>
                <a:gd name="T13" fmla="*/ 0 h 649"/>
                <a:gd name="T14" fmla="*/ 1275 w 2572"/>
                <a:gd name="T15" fmla="*/ 0 h 649"/>
                <a:gd name="connsiteX0" fmla="*/ 4957 w 10000"/>
                <a:gd name="connsiteY0" fmla="*/ 0 h 10000"/>
                <a:gd name="connsiteX1" fmla="*/ 1408 w 10000"/>
                <a:gd name="connsiteY1" fmla="*/ 233 h 10000"/>
                <a:gd name="connsiteX2" fmla="*/ 0 w 10000"/>
                <a:gd name="connsiteY2" fmla="*/ 10000 h 10000"/>
                <a:gd name="connsiteX3" fmla="*/ 2519 w 10000"/>
                <a:gd name="connsiteY3" fmla="*/ 10000 h 10000"/>
                <a:gd name="connsiteX4" fmla="*/ 4957 w 10000"/>
                <a:gd name="connsiteY4" fmla="*/ 10000 h 10000"/>
                <a:gd name="connsiteX5" fmla="*/ 10000 w 10000"/>
                <a:gd name="connsiteY5" fmla="*/ 10000 h 10000"/>
                <a:gd name="connsiteX6" fmla="*/ 10000 w 10000"/>
                <a:gd name="connsiteY6" fmla="*/ 0 h 10000"/>
                <a:gd name="connsiteX7" fmla="*/ 4957 w 10000"/>
                <a:gd name="connsiteY7" fmla="*/ 0 h 10000"/>
                <a:gd name="connsiteX0-1" fmla="*/ 4957 w 11406"/>
                <a:gd name="connsiteY0-2" fmla="*/ 0 h 10086"/>
                <a:gd name="connsiteX1-3" fmla="*/ 1408 w 11406"/>
                <a:gd name="connsiteY1-4" fmla="*/ 233 h 10086"/>
                <a:gd name="connsiteX2-5" fmla="*/ 0 w 11406"/>
                <a:gd name="connsiteY2-6" fmla="*/ 10000 h 10086"/>
                <a:gd name="connsiteX3-7" fmla="*/ 2519 w 11406"/>
                <a:gd name="connsiteY3-8" fmla="*/ 10000 h 10086"/>
                <a:gd name="connsiteX4-9" fmla="*/ 4957 w 11406"/>
                <a:gd name="connsiteY4-10" fmla="*/ 10000 h 10086"/>
                <a:gd name="connsiteX5-11" fmla="*/ 11406 w 11406"/>
                <a:gd name="connsiteY5-12" fmla="*/ 10086 h 10086"/>
                <a:gd name="connsiteX6-13" fmla="*/ 10000 w 11406"/>
                <a:gd name="connsiteY6-14" fmla="*/ 0 h 10086"/>
                <a:gd name="connsiteX7-15" fmla="*/ 4957 w 11406"/>
                <a:gd name="connsiteY7-16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406" h="10086">
                  <a:moveTo>
                    <a:pt x="4957" y="0"/>
                  </a:moveTo>
                  <a:lnTo>
                    <a:pt x="1408" y="233"/>
                  </a:lnTo>
                  <a:lnTo>
                    <a:pt x="0" y="10000"/>
                  </a:lnTo>
                  <a:lnTo>
                    <a:pt x="2519" y="10000"/>
                  </a:lnTo>
                  <a:lnTo>
                    <a:pt x="4957" y="10000"/>
                  </a:lnTo>
                  <a:lnTo>
                    <a:pt x="11406" y="10086"/>
                  </a:lnTo>
                  <a:lnTo>
                    <a:pt x="10000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8353D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7200000">
              <a:off x="3354481" y="1946957"/>
              <a:ext cx="1410172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-1" fmla="*/ 0 w 1468222"/>
                <a:gd name="connsiteY0-2" fmla="*/ 479445 h 479445"/>
                <a:gd name="connsiteX1-3" fmla="*/ 1468222 w 1468222"/>
                <a:gd name="connsiteY1-4" fmla="*/ 0 h 479445"/>
                <a:gd name="connsiteX2-5" fmla="*/ 1193370 w 1468222"/>
                <a:gd name="connsiteY2-6" fmla="*/ 479445 h 479445"/>
                <a:gd name="connsiteX3-7" fmla="*/ 0 w 1468222"/>
                <a:gd name="connsiteY3-8" fmla="*/ 479445 h 479445"/>
                <a:gd name="connsiteX0-9" fmla="*/ 0 w 1442822"/>
                <a:gd name="connsiteY0-10" fmla="*/ 447695 h 447695"/>
                <a:gd name="connsiteX1-11" fmla="*/ 1442822 w 1442822"/>
                <a:gd name="connsiteY1-12" fmla="*/ 0 h 447695"/>
                <a:gd name="connsiteX2-13" fmla="*/ 1193370 w 1442822"/>
                <a:gd name="connsiteY2-14" fmla="*/ 447695 h 447695"/>
                <a:gd name="connsiteX3-15" fmla="*/ 0 w 1442822"/>
                <a:gd name="connsiteY3-16" fmla="*/ 447695 h 4476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DD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1326751" y="881272"/>
            <a:ext cx="1808360" cy="4622003"/>
            <a:chOff x="1326751" y="881272"/>
            <a:chExt cx="1808360" cy="4622003"/>
          </a:xfrm>
        </p:grpSpPr>
        <p:sp>
          <p:nvSpPr>
            <p:cNvPr id="35" name="淘宝网Chenying0907出品 34"/>
            <p:cNvSpPr/>
            <p:nvPr/>
          </p:nvSpPr>
          <p:spPr bwMode="auto">
            <a:xfrm rot="1800000">
              <a:off x="2115576" y="881272"/>
              <a:ext cx="1019535" cy="4622003"/>
            </a:xfrm>
            <a:custGeom>
              <a:avLst/>
              <a:gdLst>
                <a:gd name="connsiteX0" fmla="*/ 1023145 w 1028264"/>
                <a:gd name="connsiteY0" fmla="*/ 0 h 4661577"/>
                <a:gd name="connsiteX1" fmla="*/ 1028264 w 1028264"/>
                <a:gd name="connsiteY1" fmla="*/ 4661577 h 4661577"/>
                <a:gd name="connsiteX2" fmla="*/ 10022 w 1028264"/>
                <a:gd name="connsiteY2" fmla="*/ 4073695 h 4661577"/>
                <a:gd name="connsiteX3" fmla="*/ 0 w 1028264"/>
                <a:gd name="connsiteY3" fmla="*/ 4064000 h 4661577"/>
                <a:gd name="connsiteX4" fmla="*/ 16973 w 1028264"/>
                <a:gd name="connsiteY4" fmla="*/ 581660 h 46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264" h="4661577">
                  <a:moveTo>
                    <a:pt x="1023145" y="0"/>
                  </a:moveTo>
                  <a:lnTo>
                    <a:pt x="1028264" y="4661577"/>
                  </a:lnTo>
                  <a:lnTo>
                    <a:pt x="10022" y="4073695"/>
                  </a:lnTo>
                  <a:lnTo>
                    <a:pt x="0" y="4064000"/>
                  </a:lnTo>
                  <a:lnTo>
                    <a:pt x="16973" y="581660"/>
                  </a:lnTo>
                  <a:close/>
                </a:path>
              </a:pathLst>
            </a:custGeom>
            <a:solidFill>
              <a:srgbClr val="FEB75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等腰三角形 32"/>
            <p:cNvSpPr/>
            <p:nvPr/>
          </p:nvSpPr>
          <p:spPr>
            <a:xfrm>
              <a:off x="1326751" y="3988557"/>
              <a:ext cx="1430573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-1" fmla="*/ 0 w 1468222"/>
                <a:gd name="connsiteY0-2" fmla="*/ 479445 h 479445"/>
                <a:gd name="connsiteX1-3" fmla="*/ 1468222 w 1468222"/>
                <a:gd name="connsiteY1-4" fmla="*/ 0 h 479445"/>
                <a:gd name="connsiteX2-5" fmla="*/ 1193370 w 1468222"/>
                <a:gd name="connsiteY2-6" fmla="*/ 479445 h 479445"/>
                <a:gd name="connsiteX3-7" fmla="*/ 0 w 1468222"/>
                <a:gd name="connsiteY3-8" fmla="*/ 479445 h 479445"/>
                <a:gd name="connsiteX0-9" fmla="*/ 0 w 1442822"/>
                <a:gd name="connsiteY0-10" fmla="*/ 447695 h 447695"/>
                <a:gd name="connsiteX1-11" fmla="*/ 1442822 w 1442822"/>
                <a:gd name="connsiteY1-12" fmla="*/ 0 h 447695"/>
                <a:gd name="connsiteX2-13" fmla="*/ 1193370 w 1442822"/>
                <a:gd name="connsiteY2-14" fmla="*/ 447695 h 447695"/>
                <a:gd name="connsiteX3-15" fmla="*/ 0 w 1442822"/>
                <a:gd name="connsiteY3-16" fmla="*/ 447695 h 4476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FE9E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淘宝网Chenying0907出品 36"/>
          <p:cNvGrpSpPr/>
          <p:nvPr/>
        </p:nvGrpSpPr>
        <p:grpSpPr>
          <a:xfrm>
            <a:off x="1273051" y="4226842"/>
            <a:ext cx="4035952" cy="1430573"/>
            <a:chOff x="1319820" y="4226842"/>
            <a:chExt cx="4035952" cy="1430573"/>
          </a:xfrm>
        </p:grpSpPr>
        <p:sp>
          <p:nvSpPr>
            <p:cNvPr id="38" name="淘宝网Chenying0907出品 37"/>
            <p:cNvSpPr/>
            <p:nvPr/>
          </p:nvSpPr>
          <p:spPr bwMode="auto">
            <a:xfrm rot="5400000">
              <a:off x="2826097" y="2918551"/>
              <a:ext cx="1023398" cy="4035952"/>
            </a:xfrm>
            <a:custGeom>
              <a:avLst/>
              <a:gdLst>
                <a:gd name="connsiteX0" fmla="*/ 0 w 1032160"/>
                <a:gd name="connsiteY0" fmla="*/ 4070508 h 4070508"/>
                <a:gd name="connsiteX1" fmla="*/ 0 w 1032160"/>
                <a:gd name="connsiteY1" fmla="*/ 2895686 h 4070508"/>
                <a:gd name="connsiteX2" fmla="*/ 524 w 1032160"/>
                <a:gd name="connsiteY2" fmla="*/ 2895686 h 4070508"/>
                <a:gd name="connsiteX3" fmla="*/ 10945 w 1032160"/>
                <a:gd name="connsiteY3" fmla="*/ 585205 h 4070508"/>
                <a:gd name="connsiteX4" fmla="*/ 1024549 w 1032160"/>
                <a:gd name="connsiteY4" fmla="*/ 0 h 4070508"/>
                <a:gd name="connsiteX5" fmla="*/ 1027491 w 1032160"/>
                <a:gd name="connsiteY5" fmla="*/ 2895686 h 4070508"/>
                <a:gd name="connsiteX6" fmla="*/ 1032160 w 1032160"/>
                <a:gd name="connsiteY6" fmla="*/ 2895686 h 4070508"/>
                <a:gd name="connsiteX7" fmla="*/ 1032160 w 1032160"/>
                <a:gd name="connsiteY7" fmla="*/ 3474590 h 4070508"/>
                <a:gd name="connsiteX0-1" fmla="*/ 0 w 1032160"/>
                <a:gd name="connsiteY0-2" fmla="*/ 4070508 h 4070508"/>
                <a:gd name="connsiteX1-3" fmla="*/ 0 w 1032160"/>
                <a:gd name="connsiteY1-4" fmla="*/ 2895686 h 4070508"/>
                <a:gd name="connsiteX2-5" fmla="*/ 524 w 1032160"/>
                <a:gd name="connsiteY2-6" fmla="*/ 2895686 h 4070508"/>
                <a:gd name="connsiteX3-7" fmla="*/ 6183 w 1032160"/>
                <a:gd name="connsiteY3-8" fmla="*/ 594730 h 4070508"/>
                <a:gd name="connsiteX4-9" fmla="*/ 1024549 w 1032160"/>
                <a:gd name="connsiteY4-10" fmla="*/ 0 h 4070508"/>
                <a:gd name="connsiteX5-11" fmla="*/ 1027491 w 1032160"/>
                <a:gd name="connsiteY5-12" fmla="*/ 2895686 h 4070508"/>
                <a:gd name="connsiteX6-13" fmla="*/ 1032160 w 1032160"/>
                <a:gd name="connsiteY6-14" fmla="*/ 2895686 h 4070508"/>
                <a:gd name="connsiteX7-15" fmla="*/ 1032160 w 1032160"/>
                <a:gd name="connsiteY7-16" fmla="*/ 3474590 h 4070508"/>
                <a:gd name="connsiteX8" fmla="*/ 0 w 1032160"/>
                <a:gd name="connsiteY8" fmla="*/ 4070508 h 4070508"/>
                <a:gd name="connsiteX0-17" fmla="*/ 0 w 1032160"/>
                <a:gd name="connsiteY0-18" fmla="*/ 4070508 h 4070508"/>
                <a:gd name="connsiteX1-19" fmla="*/ 0 w 1032160"/>
                <a:gd name="connsiteY1-20" fmla="*/ 2895686 h 4070508"/>
                <a:gd name="connsiteX2-21" fmla="*/ 524 w 1032160"/>
                <a:gd name="connsiteY2-22" fmla="*/ 2895686 h 4070508"/>
                <a:gd name="connsiteX3-23" fmla="*/ 6183 w 1032160"/>
                <a:gd name="connsiteY3-24" fmla="*/ 594730 h 4070508"/>
                <a:gd name="connsiteX4-25" fmla="*/ 1024549 w 1032160"/>
                <a:gd name="connsiteY4-26" fmla="*/ 0 h 4070508"/>
                <a:gd name="connsiteX5-27" fmla="*/ 1027491 w 1032160"/>
                <a:gd name="connsiteY5-28" fmla="*/ 2895686 h 4070508"/>
                <a:gd name="connsiteX6-29" fmla="*/ 1032160 w 1032160"/>
                <a:gd name="connsiteY6-30" fmla="*/ 2895686 h 4070508"/>
                <a:gd name="connsiteX7-31" fmla="*/ 1032160 w 1032160"/>
                <a:gd name="connsiteY7-32" fmla="*/ 3474590 h 4070508"/>
                <a:gd name="connsiteX8-33" fmla="*/ 0 w 1032160"/>
                <a:gd name="connsiteY8-34" fmla="*/ 4070508 h 40705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032160" h="4070508">
                  <a:moveTo>
                    <a:pt x="0" y="4070508"/>
                  </a:moveTo>
                  <a:lnTo>
                    <a:pt x="0" y="2895686"/>
                  </a:lnTo>
                  <a:lnTo>
                    <a:pt x="524" y="2895686"/>
                  </a:lnTo>
                  <a:cubicBezTo>
                    <a:pt x="2410" y="2128701"/>
                    <a:pt x="4297" y="1361715"/>
                    <a:pt x="6183" y="594730"/>
                  </a:cubicBezTo>
                  <a:lnTo>
                    <a:pt x="1024549" y="0"/>
                  </a:lnTo>
                  <a:cubicBezTo>
                    <a:pt x="1025530" y="965229"/>
                    <a:pt x="1026510" y="1930457"/>
                    <a:pt x="1027491" y="2895686"/>
                  </a:cubicBezTo>
                  <a:lnTo>
                    <a:pt x="1032160" y="2895686"/>
                  </a:lnTo>
                  <a:lnTo>
                    <a:pt x="1032160" y="3474590"/>
                  </a:lnTo>
                  <a:lnTo>
                    <a:pt x="0" y="4070508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等腰三角形 32"/>
            <p:cNvSpPr/>
            <p:nvPr/>
          </p:nvSpPr>
          <p:spPr>
            <a:xfrm rot="14400000">
              <a:off x="4107765" y="4720182"/>
              <a:ext cx="1430573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-1" fmla="*/ 0 w 1468222"/>
                <a:gd name="connsiteY0-2" fmla="*/ 479445 h 479445"/>
                <a:gd name="connsiteX1-3" fmla="*/ 1468222 w 1468222"/>
                <a:gd name="connsiteY1-4" fmla="*/ 0 h 479445"/>
                <a:gd name="connsiteX2-5" fmla="*/ 1193370 w 1468222"/>
                <a:gd name="connsiteY2-6" fmla="*/ 479445 h 479445"/>
                <a:gd name="connsiteX3-7" fmla="*/ 0 w 1468222"/>
                <a:gd name="connsiteY3-8" fmla="*/ 479445 h 479445"/>
                <a:gd name="connsiteX0-9" fmla="*/ 0 w 1442822"/>
                <a:gd name="connsiteY0-10" fmla="*/ 447695 h 447695"/>
                <a:gd name="connsiteX1-11" fmla="*/ 1442822 w 1442822"/>
                <a:gd name="connsiteY1-12" fmla="*/ 0 h 447695"/>
                <a:gd name="connsiteX2-13" fmla="*/ 1193370 w 1442822"/>
                <a:gd name="connsiteY2-14" fmla="*/ 447695 h 447695"/>
                <a:gd name="connsiteX3-15" fmla="*/ 0 w 1442822"/>
                <a:gd name="connsiteY3-16" fmla="*/ 447695 h 4476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018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淘宝网Chenying0907出品 34"/>
          <p:cNvSpPr txBox="1"/>
          <p:nvPr/>
        </p:nvSpPr>
        <p:spPr>
          <a:xfrm>
            <a:off x="2281114" y="4645581"/>
            <a:ext cx="28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41" name="淘宝网Chenying0907出品 35"/>
          <p:cNvSpPr txBox="1"/>
          <p:nvPr/>
        </p:nvSpPr>
        <p:spPr>
          <a:xfrm rot="3600000">
            <a:off x="3155784" y="2817240"/>
            <a:ext cx="288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42" name="淘宝网Chenying0907出品 36"/>
          <p:cNvSpPr txBox="1"/>
          <p:nvPr/>
        </p:nvSpPr>
        <p:spPr>
          <a:xfrm rot="18000000" flipH="1">
            <a:off x="1067552" y="3085492"/>
            <a:ext cx="288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grpSp>
        <p:nvGrpSpPr>
          <p:cNvPr id="43" name="淘宝网Chenying0907出品 42"/>
          <p:cNvGrpSpPr/>
          <p:nvPr/>
        </p:nvGrpSpPr>
        <p:grpSpPr>
          <a:xfrm>
            <a:off x="7690301" y="4473292"/>
            <a:ext cx="3231821" cy="971932"/>
            <a:chOff x="3457192" y="3925490"/>
            <a:chExt cx="2680450" cy="971932"/>
          </a:xfrm>
        </p:grpSpPr>
        <p:sp>
          <p:nvSpPr>
            <p:cNvPr id="44" name="淘宝网Chenying0907出品 44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45" name="淘宝网Chenying0907出品 45"/>
            <p:cNvSpPr txBox="1"/>
            <p:nvPr/>
          </p:nvSpPr>
          <p:spPr>
            <a:xfrm>
              <a:off x="3457192" y="437420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46" name="淘宝网Chenying0907出品 48"/>
          <p:cNvSpPr txBox="1"/>
          <p:nvPr/>
        </p:nvSpPr>
        <p:spPr>
          <a:xfrm>
            <a:off x="6734778" y="467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47" name="淘宝网Chenying0907出品 46"/>
          <p:cNvGrpSpPr/>
          <p:nvPr/>
        </p:nvGrpSpPr>
        <p:grpSpPr>
          <a:xfrm>
            <a:off x="7690301" y="3025492"/>
            <a:ext cx="3231821" cy="979572"/>
            <a:chOff x="3457192" y="3925490"/>
            <a:chExt cx="2680450" cy="979572"/>
          </a:xfrm>
        </p:grpSpPr>
        <p:sp>
          <p:nvSpPr>
            <p:cNvPr id="48" name="淘宝网Chenying0907出品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49" name="淘宝网Chenying0907出品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50" name="淘宝网Chenying0907出品 85"/>
          <p:cNvSpPr txBox="1"/>
          <p:nvPr/>
        </p:nvSpPr>
        <p:spPr>
          <a:xfrm>
            <a:off x="6734778" y="32298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1" name="淘宝网Chenying0907出品 50"/>
          <p:cNvGrpSpPr/>
          <p:nvPr/>
        </p:nvGrpSpPr>
        <p:grpSpPr>
          <a:xfrm>
            <a:off x="7690301" y="1577692"/>
            <a:ext cx="3231821" cy="987212"/>
            <a:chOff x="3457192" y="3925490"/>
            <a:chExt cx="2680450" cy="987212"/>
          </a:xfrm>
        </p:grpSpPr>
        <p:sp>
          <p:nvSpPr>
            <p:cNvPr id="52" name="淘宝网Chenying0907出品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3" name="淘宝网Chenying0907出品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54" name="淘宝网Chenying0907出品 94"/>
          <p:cNvSpPr txBox="1"/>
          <p:nvPr/>
        </p:nvSpPr>
        <p:spPr>
          <a:xfrm>
            <a:off x="6734778" y="17820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5" name="淘宝网Chenying0907出品 54"/>
          <p:cNvGrpSpPr/>
          <p:nvPr/>
        </p:nvGrpSpPr>
        <p:grpSpPr>
          <a:xfrm>
            <a:off x="2021441" y="4645000"/>
            <a:ext cx="530600" cy="528676"/>
            <a:chOff x="3618897" y="2279040"/>
            <a:chExt cx="706229" cy="703668"/>
          </a:xfrm>
        </p:grpSpPr>
        <p:sp>
          <p:nvSpPr>
            <p:cNvPr id="56" name="淘宝网Chenying0907出品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网Chenying0907出品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淘宝网Chenying0907出品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2993362" y="1720346"/>
            <a:ext cx="590914" cy="580637"/>
            <a:chOff x="5037571" y="856343"/>
            <a:chExt cx="715006" cy="702571"/>
          </a:xfrm>
        </p:grpSpPr>
        <p:sp>
          <p:nvSpPr>
            <p:cNvPr id="60" name="淘宝网Chenying0907出品 39"/>
            <p:cNvSpPr/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淘宝网Chenying0907出品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淘宝网Chenying0907出品 41"/>
            <p:cNvSpPr/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淘宝网Chenying0907出品 62"/>
          <p:cNvGrpSpPr/>
          <p:nvPr/>
        </p:nvGrpSpPr>
        <p:grpSpPr>
          <a:xfrm>
            <a:off x="5080464" y="4108949"/>
            <a:ext cx="586077" cy="553434"/>
            <a:chOff x="6460269" y="872801"/>
            <a:chExt cx="709154" cy="669655"/>
          </a:xfrm>
        </p:grpSpPr>
        <p:sp>
          <p:nvSpPr>
            <p:cNvPr id="64" name="淘宝网Chenying0907出品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淘宝网Chenying0907出品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40" grpId="0"/>
      <p:bldP spid="41" grpId="0"/>
      <p:bldP spid="42" grpId="0"/>
      <p:bldP spid="46" grpId="0"/>
      <p:bldP spid="50" grpId="0"/>
      <p:bldP spid="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15"/>
          <p:cNvSpPr/>
          <p:nvPr/>
        </p:nvSpPr>
        <p:spPr>
          <a:xfrm flipH="1">
            <a:off x="7730207" y="2880133"/>
            <a:ext cx="4461791" cy="1383796"/>
          </a:xfrm>
          <a:custGeom>
            <a:avLst/>
            <a:gdLst>
              <a:gd name="connsiteX0" fmla="*/ 1607999 w 4461791"/>
              <a:gd name="connsiteY0" fmla="*/ 0 h 1383796"/>
              <a:gd name="connsiteX1" fmla="*/ 0 w 4461791"/>
              <a:gd name="connsiteY1" fmla="*/ 0 h 1383796"/>
              <a:gd name="connsiteX2" fmla="*/ 0 w 4461791"/>
              <a:gd name="connsiteY2" fmla="*/ 566646 h 1383796"/>
              <a:gd name="connsiteX3" fmla="*/ 1 w 4461791"/>
              <a:gd name="connsiteY3" fmla="*/ 566646 h 1383796"/>
              <a:gd name="connsiteX4" fmla="*/ 1 w 4461791"/>
              <a:gd name="connsiteY4" fmla="*/ 387946 h 1383796"/>
              <a:gd name="connsiteX5" fmla="*/ 1603034 w 4461791"/>
              <a:gd name="connsiteY5" fmla="*/ 387946 h 1383796"/>
              <a:gd name="connsiteX6" fmla="*/ 1603034 w 4461791"/>
              <a:gd name="connsiteY6" fmla="*/ 384898 h 1383796"/>
              <a:gd name="connsiteX7" fmla="*/ 3653197 w 4461791"/>
              <a:gd name="connsiteY7" fmla="*/ 384898 h 1383796"/>
              <a:gd name="connsiteX8" fmla="*/ 4068091 w 4461791"/>
              <a:gd name="connsiteY8" fmla="*/ 799792 h 1383796"/>
              <a:gd name="connsiteX9" fmla="*/ 4068091 w 4461791"/>
              <a:gd name="connsiteY9" fmla="*/ 1383796 h 1383796"/>
              <a:gd name="connsiteX10" fmla="*/ 4461791 w 4461791"/>
              <a:gd name="connsiteY10" fmla="*/ 1383796 h 1383796"/>
              <a:gd name="connsiteX11" fmla="*/ 4461791 w 4461791"/>
              <a:gd name="connsiteY11" fmla="*/ 701914 h 1383796"/>
              <a:gd name="connsiteX12" fmla="*/ 3763050 w 4461791"/>
              <a:gd name="connsiteY12" fmla="*/ 3173 h 1383796"/>
              <a:gd name="connsiteX13" fmla="*/ 1607733 w 4461791"/>
              <a:gd name="connsiteY13" fmla="*/ 3173 h 13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61791" h="1383796">
                <a:moveTo>
                  <a:pt x="1607999" y="0"/>
                </a:moveTo>
                <a:lnTo>
                  <a:pt x="0" y="0"/>
                </a:lnTo>
                <a:lnTo>
                  <a:pt x="0" y="566646"/>
                </a:lnTo>
                <a:lnTo>
                  <a:pt x="1" y="566646"/>
                </a:lnTo>
                <a:lnTo>
                  <a:pt x="1" y="387946"/>
                </a:lnTo>
                <a:lnTo>
                  <a:pt x="1603034" y="387946"/>
                </a:lnTo>
                <a:lnTo>
                  <a:pt x="1603034" y="384898"/>
                </a:lnTo>
                <a:lnTo>
                  <a:pt x="3653197" y="384898"/>
                </a:lnTo>
                <a:cubicBezTo>
                  <a:pt x="3882337" y="384898"/>
                  <a:pt x="4068091" y="570652"/>
                  <a:pt x="4068091" y="799792"/>
                </a:cubicBezTo>
                <a:lnTo>
                  <a:pt x="4068091" y="1383796"/>
                </a:lnTo>
                <a:lnTo>
                  <a:pt x="4461791" y="1383796"/>
                </a:lnTo>
                <a:lnTo>
                  <a:pt x="4461791" y="701914"/>
                </a:lnTo>
                <a:cubicBezTo>
                  <a:pt x="4461791" y="316010"/>
                  <a:pt x="4148954" y="3173"/>
                  <a:pt x="3763050" y="3173"/>
                </a:cubicBezTo>
                <a:lnTo>
                  <a:pt x="1607733" y="3173"/>
                </a:lnTo>
                <a:close/>
              </a:path>
            </a:pathLst>
          </a:custGeom>
          <a:solidFill>
            <a:srgbClr val="FFB954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淘宝网Chenying0907出品 16"/>
          <p:cNvGrpSpPr/>
          <p:nvPr/>
        </p:nvGrpSpPr>
        <p:grpSpPr>
          <a:xfrm>
            <a:off x="7764538" y="4015805"/>
            <a:ext cx="601374" cy="678528"/>
            <a:chOff x="7764538" y="4015805"/>
            <a:chExt cx="601374" cy="678528"/>
          </a:xfrm>
        </p:grpSpPr>
        <p:sp>
          <p:nvSpPr>
            <p:cNvPr id="18" name="淘宝网Chenying0907出品 5"/>
            <p:cNvSpPr/>
            <p:nvPr/>
          </p:nvSpPr>
          <p:spPr bwMode="auto">
            <a:xfrm rot="5400000">
              <a:off x="7725961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19" name="淘宝网Chenying0907出品 11"/>
            <p:cNvSpPr txBox="1"/>
            <p:nvPr/>
          </p:nvSpPr>
          <p:spPr>
            <a:xfrm>
              <a:off x="7791645" y="4149436"/>
              <a:ext cx="547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B954"/>
                  </a:solidFill>
                  <a:latin typeface="Impact MT Std" pitchFamily="34" charset="0"/>
                </a:rPr>
                <a:t>03</a:t>
              </a:r>
              <a:endParaRPr lang="zh-CN" altLang="en-US" sz="2000" dirty="0">
                <a:solidFill>
                  <a:srgbClr val="FFB954"/>
                </a:solidFill>
                <a:latin typeface="Impact MT Std" pitchFamily="34" charset="0"/>
              </a:endParaRPr>
            </a:p>
          </p:txBody>
        </p:sp>
      </p:grpSp>
      <p:sp>
        <p:nvSpPr>
          <p:cNvPr id="20" name="淘宝网Chenying0907出品 19"/>
          <p:cNvSpPr/>
          <p:nvPr/>
        </p:nvSpPr>
        <p:spPr>
          <a:xfrm flipH="1">
            <a:off x="7331741" y="2501580"/>
            <a:ext cx="4860256" cy="1762349"/>
          </a:xfrm>
          <a:custGeom>
            <a:avLst/>
            <a:gdLst>
              <a:gd name="connsiteX0" fmla="*/ 3815940 w 4860256"/>
              <a:gd name="connsiteY0" fmla="*/ 0 h 1762349"/>
              <a:gd name="connsiteX1" fmla="*/ 990598 w 4860256"/>
              <a:gd name="connsiteY1" fmla="*/ 0 h 1762349"/>
              <a:gd name="connsiteX2" fmla="*/ 850231 w 4860256"/>
              <a:gd name="connsiteY2" fmla="*/ 0 h 1762349"/>
              <a:gd name="connsiteX3" fmla="*/ 0 w 4860256"/>
              <a:gd name="connsiteY3" fmla="*/ 0 h 1762349"/>
              <a:gd name="connsiteX4" fmla="*/ 0 w 4860256"/>
              <a:gd name="connsiteY4" fmla="*/ 395925 h 1762349"/>
              <a:gd name="connsiteX5" fmla="*/ 990598 w 4860256"/>
              <a:gd name="connsiteY5" fmla="*/ 395925 h 1762349"/>
              <a:gd name="connsiteX6" fmla="*/ 990598 w 4860256"/>
              <a:gd name="connsiteY6" fmla="*/ 392340 h 1762349"/>
              <a:gd name="connsiteX7" fmla="*/ 3763050 w 4860256"/>
              <a:gd name="connsiteY7" fmla="*/ 392340 h 1762349"/>
              <a:gd name="connsiteX8" fmla="*/ 4461791 w 4860256"/>
              <a:gd name="connsiteY8" fmla="*/ 1091081 h 1762349"/>
              <a:gd name="connsiteX9" fmla="*/ 4461791 w 4860256"/>
              <a:gd name="connsiteY9" fmla="*/ 1762349 h 1762349"/>
              <a:gd name="connsiteX10" fmla="*/ 4860256 w 4860256"/>
              <a:gd name="connsiteY10" fmla="*/ 1762349 h 1762349"/>
              <a:gd name="connsiteX11" fmla="*/ 4860256 w 4860256"/>
              <a:gd name="connsiteY11" fmla="*/ 1044316 h 1762349"/>
              <a:gd name="connsiteX12" fmla="*/ 3815940 w 4860256"/>
              <a:gd name="connsiteY12" fmla="*/ 0 h 176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256" h="1762349">
                <a:moveTo>
                  <a:pt x="3815940" y="0"/>
                </a:moveTo>
                <a:lnTo>
                  <a:pt x="990598" y="0"/>
                </a:lnTo>
                <a:lnTo>
                  <a:pt x="850231" y="0"/>
                </a:lnTo>
                <a:lnTo>
                  <a:pt x="0" y="0"/>
                </a:lnTo>
                <a:lnTo>
                  <a:pt x="0" y="395925"/>
                </a:lnTo>
                <a:lnTo>
                  <a:pt x="990598" y="395925"/>
                </a:lnTo>
                <a:lnTo>
                  <a:pt x="990598" y="392340"/>
                </a:lnTo>
                <a:lnTo>
                  <a:pt x="3763050" y="392340"/>
                </a:lnTo>
                <a:cubicBezTo>
                  <a:pt x="4148954" y="392340"/>
                  <a:pt x="4461791" y="705177"/>
                  <a:pt x="4461791" y="1091081"/>
                </a:cubicBezTo>
                <a:lnTo>
                  <a:pt x="4461791" y="1762349"/>
                </a:lnTo>
                <a:lnTo>
                  <a:pt x="4860256" y="1762349"/>
                </a:lnTo>
                <a:lnTo>
                  <a:pt x="4860256" y="1044316"/>
                </a:lnTo>
                <a:cubicBezTo>
                  <a:pt x="4860256" y="467556"/>
                  <a:pt x="4392700" y="0"/>
                  <a:pt x="3815940" y="0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淘宝网Chenying0907出品 20"/>
          <p:cNvSpPr/>
          <p:nvPr/>
        </p:nvSpPr>
        <p:spPr>
          <a:xfrm flipH="1">
            <a:off x="6975507" y="2138811"/>
            <a:ext cx="5216493" cy="2362788"/>
          </a:xfrm>
          <a:custGeom>
            <a:avLst/>
            <a:gdLst>
              <a:gd name="connsiteX0" fmla="*/ 4058363 w 5216493"/>
              <a:gd name="connsiteY0" fmla="*/ 0 h 2362788"/>
              <a:gd name="connsiteX1" fmla="*/ 850234 w 5216493"/>
              <a:gd name="connsiteY1" fmla="*/ 0 h 2362788"/>
              <a:gd name="connsiteX2" fmla="*/ 850234 w 5216493"/>
              <a:gd name="connsiteY2" fmla="*/ 2032 h 2362788"/>
              <a:gd name="connsiteX3" fmla="*/ 0 w 5216493"/>
              <a:gd name="connsiteY3" fmla="*/ 2032 h 2362788"/>
              <a:gd name="connsiteX4" fmla="*/ 0 w 5216493"/>
              <a:gd name="connsiteY4" fmla="*/ 531904 h 2362788"/>
              <a:gd name="connsiteX5" fmla="*/ 1 w 5216493"/>
              <a:gd name="connsiteY5" fmla="*/ 531904 h 2362788"/>
              <a:gd name="connsiteX6" fmla="*/ 1 w 5216493"/>
              <a:gd name="connsiteY6" fmla="*/ 364801 h 2362788"/>
              <a:gd name="connsiteX7" fmla="*/ 850234 w 5216493"/>
              <a:gd name="connsiteY7" fmla="*/ 364801 h 2362788"/>
              <a:gd name="connsiteX8" fmla="*/ 850234 w 5216493"/>
              <a:gd name="connsiteY8" fmla="*/ 2362788 h 2362788"/>
              <a:gd name="connsiteX9" fmla="*/ 850235 w 5216493"/>
              <a:gd name="connsiteY9" fmla="*/ 2362788 h 2362788"/>
              <a:gd name="connsiteX10" fmla="*/ 850235 w 5216493"/>
              <a:gd name="connsiteY10" fmla="*/ 364801 h 2362788"/>
              <a:gd name="connsiteX11" fmla="*/ 1653870 w 5216493"/>
              <a:gd name="connsiteY11" fmla="*/ 364801 h 2362788"/>
              <a:gd name="connsiteX12" fmla="*/ 1653870 w 5216493"/>
              <a:gd name="connsiteY12" fmla="*/ 362769 h 2362788"/>
              <a:gd name="connsiteX13" fmla="*/ 3815944 w 5216493"/>
              <a:gd name="connsiteY13" fmla="*/ 362769 h 2362788"/>
              <a:gd name="connsiteX14" fmla="*/ 4860260 w 5216493"/>
              <a:gd name="connsiteY14" fmla="*/ 1407085 h 2362788"/>
              <a:gd name="connsiteX15" fmla="*/ 4860260 w 5216493"/>
              <a:gd name="connsiteY15" fmla="*/ 2125118 h 2362788"/>
              <a:gd name="connsiteX16" fmla="*/ 5216493 w 5216493"/>
              <a:gd name="connsiteY16" fmla="*/ 2125118 h 2362788"/>
              <a:gd name="connsiteX17" fmla="*/ 5216493 w 5216493"/>
              <a:gd name="connsiteY17" fmla="*/ 1158130 h 2362788"/>
              <a:gd name="connsiteX18" fmla="*/ 4058363 w 5216493"/>
              <a:gd name="connsiteY18" fmla="*/ 0 h 23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6493" h="2362788">
                <a:moveTo>
                  <a:pt x="4058363" y="0"/>
                </a:moveTo>
                <a:lnTo>
                  <a:pt x="850234" y="0"/>
                </a:lnTo>
                <a:lnTo>
                  <a:pt x="850234" y="2032"/>
                </a:lnTo>
                <a:lnTo>
                  <a:pt x="0" y="2032"/>
                </a:lnTo>
                <a:lnTo>
                  <a:pt x="0" y="531904"/>
                </a:lnTo>
                <a:lnTo>
                  <a:pt x="1" y="531904"/>
                </a:lnTo>
                <a:lnTo>
                  <a:pt x="1" y="364801"/>
                </a:lnTo>
                <a:lnTo>
                  <a:pt x="850234" y="364801"/>
                </a:lnTo>
                <a:lnTo>
                  <a:pt x="850234" y="2362788"/>
                </a:lnTo>
                <a:lnTo>
                  <a:pt x="850235" y="2362788"/>
                </a:lnTo>
                <a:lnTo>
                  <a:pt x="850235" y="364801"/>
                </a:lnTo>
                <a:lnTo>
                  <a:pt x="1653870" y="364801"/>
                </a:lnTo>
                <a:lnTo>
                  <a:pt x="1653870" y="362769"/>
                </a:lnTo>
                <a:lnTo>
                  <a:pt x="3815944" y="362769"/>
                </a:lnTo>
                <a:cubicBezTo>
                  <a:pt x="4392704" y="362769"/>
                  <a:pt x="4860260" y="830325"/>
                  <a:pt x="4860260" y="1407085"/>
                </a:cubicBezTo>
                <a:lnTo>
                  <a:pt x="4860260" y="2125118"/>
                </a:lnTo>
                <a:lnTo>
                  <a:pt x="5216493" y="2125118"/>
                </a:lnTo>
                <a:lnTo>
                  <a:pt x="5216493" y="1158130"/>
                </a:lnTo>
                <a:cubicBezTo>
                  <a:pt x="5216493" y="518512"/>
                  <a:pt x="4697981" y="0"/>
                  <a:pt x="4058363" y="0"/>
                </a:cubicBezTo>
                <a:close/>
              </a:path>
            </a:pathLst>
          </a:custGeom>
          <a:solidFill>
            <a:srgbClr val="F8353D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淘宝网Chenying0907出品 21"/>
          <p:cNvGrpSpPr/>
          <p:nvPr/>
        </p:nvGrpSpPr>
        <p:grpSpPr>
          <a:xfrm>
            <a:off x="7266058" y="4015805"/>
            <a:ext cx="601374" cy="678528"/>
            <a:chOff x="7266058" y="4015805"/>
            <a:chExt cx="601374" cy="678528"/>
          </a:xfrm>
        </p:grpSpPr>
        <p:sp>
          <p:nvSpPr>
            <p:cNvPr id="23" name="淘宝网Chenying0907出品 5"/>
            <p:cNvSpPr/>
            <p:nvPr/>
          </p:nvSpPr>
          <p:spPr bwMode="auto">
            <a:xfrm rot="5400000">
              <a:off x="7227481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4" name="淘宝网Chenying0907出品 10"/>
            <p:cNvSpPr txBox="1"/>
            <p:nvPr/>
          </p:nvSpPr>
          <p:spPr>
            <a:xfrm>
              <a:off x="7290733" y="4149436"/>
              <a:ext cx="547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1ACBE"/>
                  </a:solidFill>
                  <a:latin typeface="Impact MT Std" pitchFamily="34" charset="0"/>
                </a:rPr>
                <a:t>02</a:t>
              </a:r>
              <a:endParaRPr lang="zh-CN" altLang="en-US" sz="2000" dirty="0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5" name="淘宝网Chenying0907出品 24"/>
          <p:cNvGrpSpPr/>
          <p:nvPr/>
        </p:nvGrpSpPr>
        <p:grpSpPr>
          <a:xfrm>
            <a:off x="6737553" y="4015805"/>
            <a:ext cx="601374" cy="678528"/>
            <a:chOff x="6737553" y="4015805"/>
            <a:chExt cx="601374" cy="678528"/>
          </a:xfrm>
        </p:grpSpPr>
        <p:sp>
          <p:nvSpPr>
            <p:cNvPr id="26" name="淘宝网Chenying0907出品 5"/>
            <p:cNvSpPr/>
            <p:nvPr/>
          </p:nvSpPr>
          <p:spPr bwMode="auto">
            <a:xfrm rot="5400000">
              <a:off x="6698976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  <p:sp>
          <p:nvSpPr>
            <p:cNvPr id="27" name="淘宝网Chenying0907出品 9"/>
            <p:cNvSpPr txBox="1"/>
            <p:nvPr/>
          </p:nvSpPr>
          <p:spPr>
            <a:xfrm>
              <a:off x="6765745" y="4149436"/>
              <a:ext cx="547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8353D"/>
                  </a:solidFill>
                  <a:latin typeface="Impact MT Std" pitchFamily="34" charset="0"/>
                </a:rPr>
                <a:t>01</a:t>
              </a:r>
              <a:endParaRPr lang="zh-CN" altLang="en-US" sz="2000" dirty="0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8" name="淘宝网Chenying0907出品 27"/>
          <p:cNvGrpSpPr/>
          <p:nvPr/>
        </p:nvGrpSpPr>
        <p:grpSpPr>
          <a:xfrm>
            <a:off x="4467259" y="2009806"/>
            <a:ext cx="3013710" cy="547052"/>
            <a:chOff x="4467259" y="2036128"/>
            <a:chExt cx="3013710" cy="547052"/>
          </a:xfrm>
        </p:grpSpPr>
        <p:sp>
          <p:nvSpPr>
            <p:cNvPr id="29" name="淘宝网Chenying0907出品 28"/>
            <p:cNvSpPr/>
            <p:nvPr/>
          </p:nvSpPr>
          <p:spPr>
            <a:xfrm>
              <a:off x="4509169" y="2075180"/>
              <a:ext cx="2971800" cy="508000"/>
            </a:xfrm>
            <a:custGeom>
              <a:avLst/>
              <a:gdLst>
                <a:gd name="connsiteX0" fmla="*/ 2971800 w 2971800"/>
                <a:gd name="connsiteY0" fmla="*/ 508000 h 508000"/>
                <a:gd name="connsiteX1" fmla="*/ 622300 w 2971800"/>
                <a:gd name="connsiteY1" fmla="*/ 508000 h 508000"/>
                <a:gd name="connsiteX2" fmla="*/ 622300 w 2971800"/>
                <a:gd name="connsiteY2" fmla="*/ 0 h 508000"/>
                <a:gd name="connsiteX3" fmla="*/ 0 w 2971800"/>
                <a:gd name="connsiteY3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0" h="508000">
                  <a:moveTo>
                    <a:pt x="2971800" y="508000"/>
                  </a:moveTo>
                  <a:lnTo>
                    <a:pt x="622300" y="508000"/>
                  </a:lnTo>
                  <a:lnTo>
                    <a:pt x="6223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淘宝网Chenying0907出品 29"/>
            <p:cNvSpPr/>
            <p:nvPr/>
          </p:nvSpPr>
          <p:spPr>
            <a:xfrm>
              <a:off x="4467259" y="2036128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4467259" y="2930753"/>
            <a:ext cx="3267710" cy="83820"/>
            <a:chOff x="4467259" y="2930753"/>
            <a:chExt cx="3267710" cy="83820"/>
          </a:xfrm>
        </p:grpSpPr>
        <p:sp>
          <p:nvSpPr>
            <p:cNvPr id="32" name="淘宝网Chenying0907出品 31"/>
            <p:cNvSpPr/>
            <p:nvPr/>
          </p:nvSpPr>
          <p:spPr>
            <a:xfrm>
              <a:off x="4509169" y="2974340"/>
              <a:ext cx="3225800" cy="0"/>
            </a:xfrm>
            <a:custGeom>
              <a:avLst/>
              <a:gdLst>
                <a:gd name="connsiteX0" fmla="*/ 3225800 w 3225800"/>
                <a:gd name="connsiteY0" fmla="*/ 0 h 0"/>
                <a:gd name="connsiteX1" fmla="*/ 0 w 32258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5800">
                  <a:moveTo>
                    <a:pt x="3225800" y="0"/>
                  </a:move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淘宝网Chenying0907出品 32"/>
            <p:cNvSpPr/>
            <p:nvPr/>
          </p:nvSpPr>
          <p:spPr>
            <a:xfrm>
              <a:off x="4467259" y="2930753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4467259" y="3397161"/>
            <a:ext cx="3559810" cy="626702"/>
            <a:chOff x="4467259" y="3314700"/>
            <a:chExt cx="3559810" cy="626702"/>
          </a:xfrm>
        </p:grpSpPr>
        <p:sp>
          <p:nvSpPr>
            <p:cNvPr id="35" name="淘宝网Chenying0907出品 34"/>
            <p:cNvSpPr/>
            <p:nvPr/>
          </p:nvSpPr>
          <p:spPr>
            <a:xfrm>
              <a:off x="4509169" y="3314700"/>
              <a:ext cx="3517900" cy="584200"/>
            </a:xfrm>
            <a:custGeom>
              <a:avLst/>
              <a:gdLst>
                <a:gd name="connsiteX0" fmla="*/ 3517900 w 3517900"/>
                <a:gd name="connsiteY0" fmla="*/ 0 h 584200"/>
                <a:gd name="connsiteX1" fmla="*/ 609600 w 3517900"/>
                <a:gd name="connsiteY1" fmla="*/ 0 h 584200"/>
                <a:gd name="connsiteX2" fmla="*/ 609600 w 3517900"/>
                <a:gd name="connsiteY2" fmla="*/ 584200 h 584200"/>
                <a:gd name="connsiteX3" fmla="*/ 0 w 3517900"/>
                <a:gd name="connsiteY3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900" h="584200">
                  <a:moveTo>
                    <a:pt x="3517900" y="0"/>
                  </a:moveTo>
                  <a:lnTo>
                    <a:pt x="609600" y="0"/>
                  </a:lnTo>
                  <a:lnTo>
                    <a:pt x="609600" y="584200"/>
                  </a:lnTo>
                  <a:lnTo>
                    <a:pt x="0" y="5842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淘宝网Chenying0907出品 35"/>
            <p:cNvSpPr/>
            <p:nvPr/>
          </p:nvSpPr>
          <p:spPr>
            <a:xfrm>
              <a:off x="4467259" y="3857582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淘宝网Chenying0907出品 36"/>
          <p:cNvGrpSpPr/>
          <p:nvPr/>
        </p:nvGrpSpPr>
        <p:grpSpPr>
          <a:xfrm>
            <a:off x="1561083" y="1855277"/>
            <a:ext cx="3528392" cy="858679"/>
            <a:chOff x="1787682" y="1727130"/>
            <a:chExt cx="3528392" cy="858679"/>
          </a:xfrm>
        </p:grpSpPr>
        <p:sp>
          <p:nvSpPr>
            <p:cNvPr id="38" name="淘宝网Chenying0907出品 5"/>
            <p:cNvSpPr/>
            <p:nvPr/>
          </p:nvSpPr>
          <p:spPr bwMode="auto">
            <a:xfrm rot="5400000">
              <a:off x="1749105" y="1765707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淘宝网Chenying0907出品 38"/>
            <p:cNvGrpSpPr/>
            <p:nvPr/>
          </p:nvGrpSpPr>
          <p:grpSpPr>
            <a:xfrm>
              <a:off x="2440816" y="1752782"/>
              <a:ext cx="2875258" cy="833027"/>
              <a:chOff x="3451161" y="3890565"/>
              <a:chExt cx="2875258" cy="833027"/>
            </a:xfrm>
          </p:grpSpPr>
          <p:sp>
            <p:nvSpPr>
              <p:cNvPr id="41" name="淘宝网Chenying0907出品 16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8353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添加标题文字</a:t>
                </a:r>
              </a:p>
            </p:txBody>
          </p:sp>
          <p:sp>
            <p:nvSpPr>
              <p:cNvPr id="42" name="淘宝网Chenying0907出品 17"/>
              <p:cNvSpPr txBox="1"/>
              <p:nvPr/>
            </p:nvSpPr>
            <p:spPr>
              <a:xfrm>
                <a:off x="3457191" y="4200372"/>
                <a:ext cx="2869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您的内容打在这里，或者通过复制您的文本后，在此框中粘贴。</a:t>
                </a:r>
              </a:p>
            </p:txBody>
          </p:sp>
        </p:grpSp>
        <p:sp>
          <p:nvSpPr>
            <p:cNvPr id="40" name="淘宝网Chenying0907出品 70"/>
            <p:cNvSpPr/>
            <p:nvPr/>
          </p:nvSpPr>
          <p:spPr>
            <a:xfrm>
              <a:off x="1936301" y="1891882"/>
              <a:ext cx="304138" cy="366595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8353D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淘宝网Chenying0907出品 42"/>
          <p:cNvGrpSpPr/>
          <p:nvPr/>
        </p:nvGrpSpPr>
        <p:grpSpPr>
          <a:xfrm>
            <a:off x="1561083" y="2782253"/>
            <a:ext cx="3528392" cy="852318"/>
            <a:chOff x="1787682" y="2627784"/>
            <a:chExt cx="3528392" cy="852318"/>
          </a:xfrm>
        </p:grpSpPr>
        <p:sp>
          <p:nvSpPr>
            <p:cNvPr id="44" name="淘宝网Chenying0907出品 5"/>
            <p:cNvSpPr/>
            <p:nvPr/>
          </p:nvSpPr>
          <p:spPr bwMode="auto">
            <a:xfrm rot="5400000">
              <a:off x="1749105" y="2674475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淘宝网Chenying0907出品 44"/>
            <p:cNvGrpSpPr/>
            <p:nvPr/>
          </p:nvGrpSpPr>
          <p:grpSpPr>
            <a:xfrm>
              <a:off x="2440816" y="2627784"/>
              <a:ext cx="2875258" cy="852318"/>
              <a:chOff x="3451161" y="3890565"/>
              <a:chExt cx="2875258" cy="852318"/>
            </a:xfrm>
          </p:grpSpPr>
          <p:sp>
            <p:nvSpPr>
              <p:cNvPr id="51" name="淘宝网Chenying0907出品 19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01ACB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添加标题文字</a:t>
                </a:r>
              </a:p>
            </p:txBody>
          </p:sp>
          <p:sp>
            <p:nvSpPr>
              <p:cNvPr id="52" name="淘宝网Chenying0907出品 20"/>
              <p:cNvSpPr txBox="1"/>
              <p:nvPr/>
            </p:nvSpPr>
            <p:spPr>
              <a:xfrm>
                <a:off x="3457191" y="4219663"/>
                <a:ext cx="2869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您的内容打在这里，或者通过复制您的文本后，在此框中粘贴。</a:t>
                </a:r>
              </a:p>
            </p:txBody>
          </p:sp>
        </p:grpSp>
        <p:grpSp>
          <p:nvGrpSpPr>
            <p:cNvPr id="46" name="淘宝网Chenying0907出品 45"/>
            <p:cNvGrpSpPr/>
            <p:nvPr/>
          </p:nvGrpSpPr>
          <p:grpSpPr>
            <a:xfrm>
              <a:off x="1936301" y="2838219"/>
              <a:ext cx="287749" cy="289711"/>
              <a:chOff x="3771900" y="3200400"/>
              <a:chExt cx="2011680" cy="2025396"/>
            </a:xfrm>
            <a:solidFill>
              <a:srgbClr val="01ACBE"/>
            </a:solidFill>
          </p:grpSpPr>
          <p:sp>
            <p:nvSpPr>
              <p:cNvPr id="47" name="淘宝网Chenying0907出品 46"/>
              <p:cNvSpPr/>
              <p:nvPr/>
            </p:nvSpPr>
            <p:spPr>
              <a:xfrm>
                <a:off x="3775166" y="3370217"/>
                <a:ext cx="770708" cy="796834"/>
              </a:xfrm>
              <a:custGeom>
                <a:avLst/>
                <a:gdLst>
                  <a:gd name="connsiteX0" fmla="*/ 0 w 770708"/>
                  <a:gd name="connsiteY0" fmla="*/ 104503 h 796834"/>
                  <a:gd name="connsiteX1" fmla="*/ 0 w 770708"/>
                  <a:gd name="connsiteY1" fmla="*/ 796834 h 796834"/>
                  <a:gd name="connsiteX2" fmla="*/ 770708 w 770708"/>
                  <a:gd name="connsiteY2" fmla="*/ 770709 h 796834"/>
                  <a:gd name="connsiteX3" fmla="*/ 770708 w 770708"/>
                  <a:gd name="connsiteY3" fmla="*/ 0 h 796834"/>
                  <a:gd name="connsiteX4" fmla="*/ 0 w 770708"/>
                  <a:gd name="connsiteY4" fmla="*/ 104503 h 79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708" h="796834">
                    <a:moveTo>
                      <a:pt x="0" y="104503"/>
                    </a:moveTo>
                    <a:lnTo>
                      <a:pt x="0" y="796834"/>
                    </a:lnTo>
                    <a:lnTo>
                      <a:pt x="770708" y="770709"/>
                    </a:lnTo>
                    <a:lnTo>
                      <a:pt x="770708" y="0"/>
                    </a:lnTo>
                    <a:lnTo>
                      <a:pt x="0" y="104503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淘宝网Chenying0907出品 47"/>
              <p:cNvSpPr/>
              <p:nvPr/>
            </p:nvSpPr>
            <p:spPr>
              <a:xfrm>
                <a:off x="4704588" y="3200400"/>
                <a:ext cx="1078992" cy="937260"/>
              </a:xfrm>
              <a:custGeom>
                <a:avLst/>
                <a:gdLst>
                  <a:gd name="connsiteX0" fmla="*/ 0 w 1078992"/>
                  <a:gd name="connsiteY0" fmla="*/ 155448 h 937260"/>
                  <a:gd name="connsiteX1" fmla="*/ 1078992 w 1078992"/>
                  <a:gd name="connsiteY1" fmla="*/ 0 h 937260"/>
                  <a:gd name="connsiteX2" fmla="*/ 1078992 w 1078992"/>
                  <a:gd name="connsiteY2" fmla="*/ 928116 h 937260"/>
                  <a:gd name="connsiteX3" fmla="*/ 9144 w 1078992"/>
                  <a:gd name="connsiteY3" fmla="*/ 937260 h 937260"/>
                  <a:gd name="connsiteX4" fmla="*/ 0 w 1078992"/>
                  <a:gd name="connsiteY4" fmla="*/ 155448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992" h="937260">
                    <a:moveTo>
                      <a:pt x="0" y="155448"/>
                    </a:moveTo>
                    <a:lnTo>
                      <a:pt x="1078992" y="0"/>
                    </a:lnTo>
                    <a:lnTo>
                      <a:pt x="1078992" y="928116"/>
                    </a:lnTo>
                    <a:lnTo>
                      <a:pt x="9144" y="937260"/>
                    </a:lnTo>
                    <a:lnTo>
                      <a:pt x="0" y="155448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淘宝网Chenying0907出品 48"/>
              <p:cNvSpPr/>
              <p:nvPr/>
            </p:nvSpPr>
            <p:spPr>
              <a:xfrm>
                <a:off x="3771900" y="4279392"/>
                <a:ext cx="772668" cy="786384"/>
              </a:xfrm>
              <a:custGeom>
                <a:avLst/>
                <a:gdLst>
                  <a:gd name="connsiteX0" fmla="*/ 0 w 772668"/>
                  <a:gd name="connsiteY0" fmla="*/ 0 h 786384"/>
                  <a:gd name="connsiteX1" fmla="*/ 772668 w 772668"/>
                  <a:gd name="connsiteY1" fmla="*/ 13716 h 786384"/>
                  <a:gd name="connsiteX2" fmla="*/ 772668 w 772668"/>
                  <a:gd name="connsiteY2" fmla="*/ 786384 h 786384"/>
                  <a:gd name="connsiteX3" fmla="*/ 4572 w 772668"/>
                  <a:gd name="connsiteY3" fmla="*/ 667512 h 786384"/>
                  <a:gd name="connsiteX4" fmla="*/ 0 w 772668"/>
                  <a:gd name="connsiteY4" fmla="*/ 0 h 78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668" h="786384">
                    <a:moveTo>
                      <a:pt x="0" y="0"/>
                    </a:moveTo>
                    <a:lnTo>
                      <a:pt x="772668" y="13716"/>
                    </a:lnTo>
                    <a:lnTo>
                      <a:pt x="772668" y="786384"/>
                    </a:lnTo>
                    <a:lnTo>
                      <a:pt x="4572" y="6675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淘宝网Chenying0907出品 49"/>
              <p:cNvSpPr/>
              <p:nvPr/>
            </p:nvSpPr>
            <p:spPr>
              <a:xfrm>
                <a:off x="4704587" y="4293109"/>
                <a:ext cx="1076201" cy="932687"/>
              </a:xfrm>
              <a:custGeom>
                <a:avLst/>
                <a:gdLst>
                  <a:gd name="connsiteX0" fmla="*/ 0 w 1092708"/>
                  <a:gd name="connsiteY0" fmla="*/ 0 h 932688"/>
                  <a:gd name="connsiteX1" fmla="*/ 0 w 1092708"/>
                  <a:gd name="connsiteY1" fmla="*/ 795528 h 932688"/>
                  <a:gd name="connsiteX2" fmla="*/ 1092708 w 1092708"/>
                  <a:gd name="connsiteY2" fmla="*/ 932688 h 932688"/>
                  <a:gd name="connsiteX3" fmla="*/ 1092708 w 1092708"/>
                  <a:gd name="connsiteY3" fmla="*/ 9144 h 932688"/>
                  <a:gd name="connsiteX4" fmla="*/ 0 w 1092708"/>
                  <a:gd name="connsiteY4" fmla="*/ 0 h 93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708" h="932688">
                    <a:moveTo>
                      <a:pt x="0" y="0"/>
                    </a:moveTo>
                    <a:lnTo>
                      <a:pt x="0" y="795528"/>
                    </a:lnTo>
                    <a:lnTo>
                      <a:pt x="1092708" y="932688"/>
                    </a:lnTo>
                    <a:lnTo>
                      <a:pt x="1092708" y="91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淘宝网Chenying0907出品 52"/>
          <p:cNvGrpSpPr/>
          <p:nvPr/>
        </p:nvGrpSpPr>
        <p:grpSpPr>
          <a:xfrm>
            <a:off x="1561083" y="3813397"/>
            <a:ext cx="3528392" cy="839739"/>
            <a:chOff x="1787682" y="3576467"/>
            <a:chExt cx="3528392" cy="839739"/>
          </a:xfrm>
        </p:grpSpPr>
        <p:sp>
          <p:nvSpPr>
            <p:cNvPr id="54" name="淘宝网Chenying0907出品 5"/>
            <p:cNvSpPr/>
            <p:nvPr/>
          </p:nvSpPr>
          <p:spPr bwMode="auto">
            <a:xfrm rot="5400000">
              <a:off x="1749105" y="3618293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淘宝网Chenying0907出品 54"/>
            <p:cNvGrpSpPr/>
            <p:nvPr/>
          </p:nvGrpSpPr>
          <p:grpSpPr>
            <a:xfrm>
              <a:off x="2440816" y="3576467"/>
              <a:ext cx="2875258" cy="839739"/>
              <a:chOff x="3451161" y="3890565"/>
              <a:chExt cx="2875258" cy="839739"/>
            </a:xfrm>
          </p:grpSpPr>
          <p:sp>
            <p:nvSpPr>
              <p:cNvPr id="59" name="淘宝网Chenying0907出品 22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B8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添加标题文字</a:t>
                </a:r>
              </a:p>
            </p:txBody>
          </p:sp>
          <p:sp>
            <p:nvSpPr>
              <p:cNvPr id="60" name="淘宝网Chenying0907出品 23"/>
              <p:cNvSpPr txBox="1"/>
              <p:nvPr/>
            </p:nvSpPr>
            <p:spPr>
              <a:xfrm>
                <a:off x="3457191" y="4207084"/>
                <a:ext cx="2869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您的内容打在这里，或者通过复制您的文本后，在此框中粘贴。</a:t>
                </a:r>
              </a:p>
            </p:txBody>
          </p:sp>
        </p:grpSp>
        <p:grpSp>
          <p:nvGrpSpPr>
            <p:cNvPr id="56" name="淘宝网Chenying0907出品 55"/>
            <p:cNvGrpSpPr/>
            <p:nvPr/>
          </p:nvGrpSpPr>
          <p:grpSpPr>
            <a:xfrm>
              <a:off x="1948280" y="3730972"/>
              <a:ext cx="280179" cy="337748"/>
              <a:chOff x="4141788" y="809625"/>
              <a:chExt cx="3600450" cy="4340225"/>
            </a:xfrm>
            <a:solidFill>
              <a:srgbClr val="FFB954"/>
            </a:solidFill>
          </p:grpSpPr>
          <p:sp>
            <p:nvSpPr>
              <p:cNvPr id="57" name="淘宝网Chenying0907出品 7"/>
              <p:cNvSpPr/>
              <p:nvPr/>
            </p:nvSpPr>
            <p:spPr bwMode="auto">
              <a:xfrm>
                <a:off x="4141788" y="1774825"/>
                <a:ext cx="3600450" cy="3375025"/>
              </a:xfrm>
              <a:custGeom>
                <a:avLst/>
                <a:gdLst>
                  <a:gd name="T0" fmla="*/ 923 w 958"/>
                  <a:gd name="T1" fmla="*/ 114 h 898"/>
                  <a:gd name="T2" fmla="*/ 721 w 958"/>
                  <a:gd name="T3" fmla="*/ 0 h 898"/>
                  <a:gd name="T4" fmla="*/ 508 w 958"/>
                  <a:gd name="T5" fmla="*/ 65 h 898"/>
                  <a:gd name="T6" fmla="*/ 326 w 958"/>
                  <a:gd name="T7" fmla="*/ 3 h 898"/>
                  <a:gd name="T8" fmla="*/ 0 w 958"/>
                  <a:gd name="T9" fmla="*/ 341 h 898"/>
                  <a:gd name="T10" fmla="*/ 107 w 958"/>
                  <a:gd name="T11" fmla="*/ 734 h 898"/>
                  <a:gd name="T12" fmla="*/ 301 w 958"/>
                  <a:gd name="T13" fmla="*/ 898 h 898"/>
                  <a:gd name="T14" fmla="*/ 494 w 958"/>
                  <a:gd name="T15" fmla="*/ 849 h 898"/>
                  <a:gd name="T16" fmla="*/ 681 w 958"/>
                  <a:gd name="T17" fmla="*/ 894 h 898"/>
                  <a:gd name="T18" fmla="*/ 958 w 958"/>
                  <a:gd name="T19" fmla="*/ 583 h 898"/>
                  <a:gd name="T20" fmla="*/ 956 w 958"/>
                  <a:gd name="T21" fmla="*/ 567 h 898"/>
                  <a:gd name="T22" fmla="*/ 956 w 958"/>
                  <a:gd name="T23" fmla="*/ 559 h 898"/>
                  <a:gd name="T24" fmla="*/ 812 w 958"/>
                  <a:gd name="T25" fmla="*/ 327 h 898"/>
                  <a:gd name="T26" fmla="*/ 920 w 958"/>
                  <a:gd name="T27" fmla="*/ 116 h 898"/>
                  <a:gd name="T28" fmla="*/ 923 w 958"/>
                  <a:gd name="T29" fmla="*/ 114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8" h="898">
                    <a:moveTo>
                      <a:pt x="923" y="114"/>
                    </a:moveTo>
                    <a:cubicBezTo>
                      <a:pt x="877" y="57"/>
                      <a:pt x="816" y="0"/>
                      <a:pt x="721" y="0"/>
                    </a:cubicBezTo>
                    <a:cubicBezTo>
                      <a:pt x="655" y="0"/>
                      <a:pt x="599" y="65"/>
                      <a:pt x="508" y="65"/>
                    </a:cubicBezTo>
                    <a:cubicBezTo>
                      <a:pt x="435" y="65"/>
                      <a:pt x="405" y="3"/>
                      <a:pt x="326" y="3"/>
                    </a:cubicBezTo>
                    <a:cubicBezTo>
                      <a:pt x="162" y="3"/>
                      <a:pt x="0" y="150"/>
                      <a:pt x="0" y="341"/>
                    </a:cubicBezTo>
                    <a:cubicBezTo>
                      <a:pt x="0" y="442"/>
                      <a:pt x="33" y="598"/>
                      <a:pt x="107" y="734"/>
                    </a:cubicBezTo>
                    <a:cubicBezTo>
                      <a:pt x="161" y="834"/>
                      <a:pt x="227" y="898"/>
                      <a:pt x="301" y="898"/>
                    </a:cubicBezTo>
                    <a:cubicBezTo>
                      <a:pt x="355" y="898"/>
                      <a:pt x="418" y="849"/>
                      <a:pt x="494" y="849"/>
                    </a:cubicBezTo>
                    <a:cubicBezTo>
                      <a:pt x="560" y="849"/>
                      <a:pt x="621" y="894"/>
                      <a:pt x="681" y="894"/>
                    </a:cubicBezTo>
                    <a:cubicBezTo>
                      <a:pt x="825" y="894"/>
                      <a:pt x="958" y="707"/>
                      <a:pt x="958" y="583"/>
                    </a:cubicBezTo>
                    <a:cubicBezTo>
                      <a:pt x="958" y="576"/>
                      <a:pt x="956" y="572"/>
                      <a:pt x="956" y="567"/>
                    </a:cubicBezTo>
                    <a:cubicBezTo>
                      <a:pt x="956" y="559"/>
                      <a:pt x="956" y="559"/>
                      <a:pt x="956" y="559"/>
                    </a:cubicBezTo>
                    <a:cubicBezTo>
                      <a:pt x="863" y="509"/>
                      <a:pt x="812" y="434"/>
                      <a:pt x="812" y="327"/>
                    </a:cubicBezTo>
                    <a:cubicBezTo>
                      <a:pt x="812" y="240"/>
                      <a:pt x="850" y="164"/>
                      <a:pt x="920" y="116"/>
                    </a:cubicBezTo>
                    <a:cubicBezTo>
                      <a:pt x="923" y="114"/>
                      <a:pt x="923" y="114"/>
                      <a:pt x="923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淘宝网Chenying0907出品 8"/>
              <p:cNvSpPr/>
              <p:nvPr/>
            </p:nvSpPr>
            <p:spPr bwMode="auto">
              <a:xfrm>
                <a:off x="6021388" y="809625"/>
                <a:ext cx="792163" cy="1135063"/>
              </a:xfrm>
              <a:custGeom>
                <a:avLst/>
                <a:gdLst>
                  <a:gd name="T0" fmla="*/ 5 w 211"/>
                  <a:gd name="T1" fmla="*/ 302 h 302"/>
                  <a:gd name="T2" fmla="*/ 211 w 211"/>
                  <a:gd name="T3" fmla="*/ 47 h 302"/>
                  <a:gd name="T4" fmla="*/ 208 w 211"/>
                  <a:gd name="T5" fmla="*/ 6 h 302"/>
                  <a:gd name="T6" fmla="*/ 207 w 211"/>
                  <a:gd name="T7" fmla="*/ 0 h 302"/>
                  <a:gd name="T8" fmla="*/ 0 w 211"/>
                  <a:gd name="T9" fmla="*/ 249 h 302"/>
                  <a:gd name="T10" fmla="*/ 5 w 211"/>
                  <a:gd name="T11" fmla="*/ 295 h 302"/>
                  <a:gd name="T12" fmla="*/ 5 w 211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302">
                    <a:moveTo>
                      <a:pt x="5" y="302"/>
                    </a:moveTo>
                    <a:cubicBezTo>
                      <a:pt x="112" y="268"/>
                      <a:pt x="211" y="188"/>
                      <a:pt x="211" y="47"/>
                    </a:cubicBezTo>
                    <a:cubicBezTo>
                      <a:pt x="211" y="36"/>
                      <a:pt x="210" y="22"/>
                      <a:pt x="208" y="6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98" y="30"/>
                      <a:pt x="0" y="115"/>
                      <a:pt x="0" y="249"/>
                    </a:cubicBezTo>
                    <a:cubicBezTo>
                      <a:pt x="0" y="262"/>
                      <a:pt x="1" y="278"/>
                      <a:pt x="5" y="295"/>
                    </a:cubicBezTo>
                    <a:cubicBezTo>
                      <a:pt x="5" y="302"/>
                      <a:pt x="5" y="302"/>
                      <a:pt x="5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61" name="淘宝网Chenying0907出品 60"/>
          <p:cNvCxnSpPr/>
          <p:nvPr/>
        </p:nvCxnSpPr>
        <p:spPr>
          <a:xfrm>
            <a:off x="1762869" y="5445125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淘宝网Chenying0907出品 115"/>
          <p:cNvSpPr txBox="1"/>
          <p:nvPr/>
        </p:nvSpPr>
        <p:spPr>
          <a:xfrm>
            <a:off x="1874403" y="5531123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20" grpId="0" animBg="1"/>
      <p:bldP spid="21" grpId="0" animBg="1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夏雨家素材馆 https://xnwe.taobao.com/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2396</Words>
  <Application>Microsoft Office PowerPoint</Application>
  <PresentationFormat>自定义</PresentationFormat>
  <Paragraphs>372</Paragraphs>
  <Slides>32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1" baseType="lpstr">
      <vt:lpstr>Impact MT Std</vt:lpstr>
      <vt:lpstr>方正兰亭黑简体</vt:lpstr>
      <vt:lpstr>宋体</vt:lpstr>
      <vt:lpstr>微软雅黑</vt:lpstr>
      <vt:lpstr>Arial</vt:lpstr>
      <vt:lpstr>Calibri</vt:lpstr>
      <vt:lpstr>Castellar</vt:lpstr>
      <vt:lpstr>Impact</vt:lpstr>
      <vt:lpstr>夏雨家素材馆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dc:description>chenying0907</dc:description>
  <cp:lastModifiedBy>Yang Ruihua</cp:lastModifiedBy>
  <cp:revision>55</cp:revision>
  <dcterms:created xsi:type="dcterms:W3CDTF">2016-02-20T13:18:00Z</dcterms:created>
  <dcterms:modified xsi:type="dcterms:W3CDTF">2023-04-18T14:25:35Z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